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6" r:id="rId2"/>
    <p:sldId id="273" r:id="rId3"/>
    <p:sldId id="275" r:id="rId4"/>
    <p:sldId id="259" r:id="rId5"/>
    <p:sldId id="268" r:id="rId6"/>
    <p:sldId id="272" r:id="rId7"/>
    <p:sldId id="263" r:id="rId8"/>
    <p:sldId id="380" r:id="rId9"/>
    <p:sldId id="262" r:id="rId10"/>
    <p:sldId id="271" r:id="rId11"/>
    <p:sldId id="264" r:id="rId12"/>
  </p:sldIdLst>
  <p:sldSz cx="10799763" cy="7199313"/>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AAA8"/>
    <a:srgbClr val="FFFFFF"/>
    <a:srgbClr val="A218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4874" autoAdjust="0"/>
  </p:normalViewPr>
  <p:slideViewPr>
    <p:cSldViewPr snapToGrid="0">
      <p:cViewPr varScale="1">
        <p:scale>
          <a:sx n="81" d="100"/>
          <a:sy n="81" d="100"/>
        </p:scale>
        <p:origin x="1320"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401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2945659" cy="498135"/>
          </a:xfrm>
          <a:prstGeom prst="rect">
            <a:avLst/>
          </a:prstGeom>
        </p:spPr>
        <p:txBody>
          <a:bodyPr vert="horz" lIns="95571" tIns="47786" rIns="95571" bIns="47786" rtlCol="0"/>
          <a:lstStyle>
            <a:lvl1pPr algn="l">
              <a:defRPr sz="1300"/>
            </a:lvl1pPr>
          </a:lstStyle>
          <a:p>
            <a:endParaRPr lang="de-DE"/>
          </a:p>
        </p:txBody>
      </p:sp>
      <p:sp>
        <p:nvSpPr>
          <p:cNvPr id="3" name="Datumsplatzhalter 2"/>
          <p:cNvSpPr>
            <a:spLocks noGrp="1"/>
          </p:cNvSpPr>
          <p:nvPr>
            <p:ph type="dt" idx="1"/>
          </p:nvPr>
        </p:nvSpPr>
        <p:spPr>
          <a:xfrm>
            <a:off x="3850444" y="0"/>
            <a:ext cx="2945659" cy="498135"/>
          </a:xfrm>
          <a:prstGeom prst="rect">
            <a:avLst/>
          </a:prstGeom>
        </p:spPr>
        <p:txBody>
          <a:bodyPr vert="horz" lIns="95571" tIns="47786" rIns="95571" bIns="47786" rtlCol="0"/>
          <a:lstStyle>
            <a:lvl1pPr algn="r">
              <a:defRPr sz="1300"/>
            </a:lvl1pPr>
          </a:lstStyle>
          <a:p>
            <a:fld id="{69D99C93-A56F-472D-ACED-5F743563536B}" type="datetimeFigureOut">
              <a:rPr lang="de-DE" smtClean="0"/>
              <a:t>06.12.2023</a:t>
            </a:fld>
            <a:endParaRPr lang="de-DE"/>
          </a:p>
        </p:txBody>
      </p:sp>
      <p:sp>
        <p:nvSpPr>
          <p:cNvPr id="4" name="Folienbildplatzhalter 3"/>
          <p:cNvSpPr>
            <a:spLocks noGrp="1" noRot="1" noChangeAspect="1"/>
          </p:cNvSpPr>
          <p:nvPr>
            <p:ph type="sldImg" idx="2"/>
          </p:nvPr>
        </p:nvSpPr>
        <p:spPr>
          <a:xfrm>
            <a:off x="885825" y="1241425"/>
            <a:ext cx="5026025" cy="3351213"/>
          </a:xfrm>
          <a:prstGeom prst="rect">
            <a:avLst/>
          </a:prstGeom>
          <a:noFill/>
          <a:ln w="12700">
            <a:solidFill>
              <a:prstClr val="black"/>
            </a:solidFill>
          </a:ln>
        </p:spPr>
        <p:txBody>
          <a:bodyPr vert="horz" lIns="95571" tIns="47786" rIns="95571" bIns="47786" rtlCol="0" anchor="ctr"/>
          <a:lstStyle/>
          <a:p>
            <a:endParaRPr lang="de-DE"/>
          </a:p>
        </p:txBody>
      </p:sp>
      <p:sp>
        <p:nvSpPr>
          <p:cNvPr id="5" name="Notizenplatzhalter 4"/>
          <p:cNvSpPr>
            <a:spLocks noGrp="1"/>
          </p:cNvSpPr>
          <p:nvPr>
            <p:ph type="body" sz="quarter" idx="3"/>
          </p:nvPr>
        </p:nvSpPr>
        <p:spPr>
          <a:xfrm>
            <a:off x="679768" y="4777960"/>
            <a:ext cx="5438140" cy="3909239"/>
          </a:xfrm>
          <a:prstGeom prst="rect">
            <a:avLst/>
          </a:prstGeom>
        </p:spPr>
        <p:txBody>
          <a:bodyPr vert="horz" lIns="95571" tIns="47786" rIns="95571" bIns="47786"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1" y="9430094"/>
            <a:ext cx="2945659" cy="498134"/>
          </a:xfrm>
          <a:prstGeom prst="rect">
            <a:avLst/>
          </a:prstGeom>
        </p:spPr>
        <p:txBody>
          <a:bodyPr vert="horz" lIns="95571" tIns="47786" rIns="95571" bIns="47786" rtlCol="0" anchor="b"/>
          <a:lstStyle>
            <a:lvl1pPr algn="l">
              <a:defRPr sz="1300"/>
            </a:lvl1pPr>
          </a:lstStyle>
          <a:p>
            <a:endParaRPr lang="de-DE"/>
          </a:p>
        </p:txBody>
      </p:sp>
      <p:sp>
        <p:nvSpPr>
          <p:cNvPr id="7" name="Foliennummernplatzhalter 6"/>
          <p:cNvSpPr>
            <a:spLocks noGrp="1"/>
          </p:cNvSpPr>
          <p:nvPr>
            <p:ph type="sldNum" sz="quarter" idx="5"/>
          </p:nvPr>
        </p:nvSpPr>
        <p:spPr>
          <a:xfrm>
            <a:off x="3850444" y="9430094"/>
            <a:ext cx="2945659" cy="498134"/>
          </a:xfrm>
          <a:prstGeom prst="rect">
            <a:avLst/>
          </a:prstGeom>
        </p:spPr>
        <p:txBody>
          <a:bodyPr vert="horz" lIns="95571" tIns="47786" rIns="95571" bIns="47786" rtlCol="0" anchor="b"/>
          <a:lstStyle>
            <a:lvl1pPr algn="r">
              <a:defRPr sz="1300"/>
            </a:lvl1pPr>
          </a:lstStyle>
          <a:p>
            <a:fld id="{166A9F53-3E8D-4E9E-8E5E-94B755CC019C}" type="slidenum">
              <a:rPr lang="de-DE" smtClean="0"/>
              <a:t>‹Nr.›</a:t>
            </a:fld>
            <a:endParaRPr lang="de-DE"/>
          </a:p>
        </p:txBody>
      </p:sp>
    </p:spTree>
    <p:extLst>
      <p:ext uri="{BB962C8B-B14F-4D97-AF65-F5344CB8AC3E}">
        <p14:creationId xmlns:p14="http://schemas.microsoft.com/office/powerpoint/2010/main" val="2331563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5825" y="1241425"/>
            <a:ext cx="5026025" cy="335121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i="1" dirty="0"/>
              <a:t>Bild 1: Startfolie</a:t>
            </a:r>
            <a:br>
              <a:rPr lang="de-AT" sz="1400" b="1" i="1" dirty="0"/>
            </a:br>
            <a:endParaRPr lang="de-AT" sz="1400" b="1" i="1" dirty="0"/>
          </a:p>
          <a:p>
            <a:endParaRPr lang="de-DE" sz="1400" i="1" dirty="0"/>
          </a:p>
        </p:txBody>
      </p:sp>
      <p:sp>
        <p:nvSpPr>
          <p:cNvPr id="4" name="Foliennummernplatzhalter 3"/>
          <p:cNvSpPr>
            <a:spLocks noGrp="1"/>
          </p:cNvSpPr>
          <p:nvPr>
            <p:ph type="sldNum" sz="quarter" idx="5"/>
          </p:nvPr>
        </p:nvSpPr>
        <p:spPr/>
        <p:txBody>
          <a:bodyPr/>
          <a:lstStyle/>
          <a:p>
            <a:fld id="{166A9F53-3E8D-4E9E-8E5E-94B755CC019C}" type="slidenum">
              <a:rPr lang="de-DE" smtClean="0"/>
              <a:t>1</a:t>
            </a:fld>
            <a:endParaRPr lang="de-DE"/>
          </a:p>
        </p:txBody>
      </p:sp>
    </p:spTree>
    <p:extLst>
      <p:ext uri="{BB962C8B-B14F-4D97-AF65-F5344CB8AC3E}">
        <p14:creationId xmlns:p14="http://schemas.microsoft.com/office/powerpoint/2010/main" val="750775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5825" y="1241425"/>
            <a:ext cx="5026025" cy="3351213"/>
          </a:xfrm>
        </p:spPr>
      </p:sp>
      <p:sp>
        <p:nvSpPr>
          <p:cNvPr id="3" name="Notizenplatzhalter 2"/>
          <p:cNvSpPr>
            <a:spLocks noGrp="1"/>
          </p:cNvSpPr>
          <p:nvPr>
            <p:ph type="body" idx="1"/>
          </p:nvPr>
        </p:nvSpPr>
        <p:spPr/>
        <p:txBody>
          <a:bodyPr/>
          <a:lstStyle/>
          <a:p>
            <a:r>
              <a:rPr lang="de-DE" sz="1400" b="1" i="1" dirty="0"/>
              <a:t>Bild 10: Spendenaufruf</a:t>
            </a:r>
          </a:p>
          <a:p>
            <a:endParaRPr lang="de-DE" sz="1400" dirty="0"/>
          </a:p>
          <a:p>
            <a:r>
              <a:rPr lang="de-DE" sz="1400" dirty="0"/>
              <a:t>Mit den „Schulen unterm Schattenbaum“ geben wir Erwachsenen, aber auch Kindern die Chance, lesen, rechnen, schreiben und die Amtssprache Portugiesisch zu lernen.</a:t>
            </a:r>
          </a:p>
          <a:p>
            <a:endParaRPr lang="de-DE" sz="1400" dirty="0"/>
          </a:p>
          <a:p>
            <a:r>
              <a:rPr lang="de-DE" sz="1400" dirty="0"/>
              <a:t>So machen wir die Welt gemeinsam ein Stück gerechter!</a:t>
            </a:r>
          </a:p>
          <a:p>
            <a:endParaRPr lang="de-DE" sz="1400" dirty="0"/>
          </a:p>
          <a:p>
            <a:pPr marL="275720" indent="-275720">
              <a:buFont typeface="Arial" panose="020B0604020202020204" pitchFamily="34" charset="0"/>
              <a:buChar char="•"/>
            </a:pPr>
            <a:r>
              <a:rPr lang="de-DE" sz="1400" dirty="0"/>
              <a:t>22 Euro statten eine Klasse mit den benötigten Schulbüchern aus.</a:t>
            </a:r>
            <a:endParaRPr lang="de-AT" sz="1400" dirty="0"/>
          </a:p>
          <a:p>
            <a:pPr marL="275720" indent="-275720">
              <a:buFont typeface="Arial" panose="020B0604020202020204" pitchFamily="34" charset="0"/>
              <a:buChar char="•"/>
            </a:pPr>
            <a:r>
              <a:rPr lang="de-DE" sz="1400" dirty="0"/>
              <a:t>185 Euro finanzieren eine Tafel und Kreide für ein Jahr.</a:t>
            </a:r>
            <a:endParaRPr lang="de-AT" sz="1400" dirty="0"/>
          </a:p>
          <a:p>
            <a:pPr marL="275720" indent="-275720">
              <a:buFont typeface="Arial" panose="020B0604020202020204" pitchFamily="34" charset="0"/>
              <a:buChar char="•"/>
            </a:pPr>
            <a:r>
              <a:rPr lang="de-DE" sz="1400" dirty="0"/>
              <a:t>1.320 Euro kostet das Blechdach für einen wettersicheren Unterrichtsraum.</a:t>
            </a:r>
            <a:endParaRPr lang="de-AT" sz="1400" dirty="0"/>
          </a:p>
        </p:txBody>
      </p:sp>
      <p:sp>
        <p:nvSpPr>
          <p:cNvPr id="4" name="Foliennummernplatzhalter 3"/>
          <p:cNvSpPr>
            <a:spLocks noGrp="1"/>
          </p:cNvSpPr>
          <p:nvPr>
            <p:ph type="sldNum" sz="quarter" idx="5"/>
          </p:nvPr>
        </p:nvSpPr>
        <p:spPr/>
        <p:txBody>
          <a:bodyPr/>
          <a:lstStyle/>
          <a:p>
            <a:fld id="{166A9F53-3E8D-4E9E-8E5E-94B755CC019C}" type="slidenum">
              <a:rPr lang="de-DE" smtClean="0"/>
              <a:t>10</a:t>
            </a:fld>
            <a:endParaRPr lang="de-DE"/>
          </a:p>
        </p:txBody>
      </p:sp>
    </p:spTree>
    <p:extLst>
      <p:ext uri="{BB962C8B-B14F-4D97-AF65-F5344CB8AC3E}">
        <p14:creationId xmlns:p14="http://schemas.microsoft.com/office/powerpoint/2010/main" val="620232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5825" y="1241425"/>
            <a:ext cx="5026025" cy="3351213"/>
          </a:xfrm>
        </p:spPr>
      </p:sp>
      <p:sp>
        <p:nvSpPr>
          <p:cNvPr id="3" name="Notizenplatzhalter 2"/>
          <p:cNvSpPr>
            <a:spLocks noGrp="1"/>
          </p:cNvSpPr>
          <p:nvPr>
            <p:ph type="body" idx="1"/>
          </p:nvPr>
        </p:nvSpPr>
        <p:spPr/>
        <p:txBody>
          <a:bodyPr/>
          <a:lstStyle/>
          <a:p>
            <a:r>
              <a:rPr lang="de-DE" sz="1400" b="1" i="1" dirty="0"/>
              <a:t>Bild 11: </a:t>
            </a:r>
            <a:r>
              <a:rPr lang="de-DE" sz="1400" b="1" i="1" dirty="0" err="1"/>
              <a:t>Schüler·innen</a:t>
            </a:r>
            <a:r>
              <a:rPr lang="de-DE" sz="1400" b="1" i="1" dirty="0"/>
              <a:t> der „Schule unterm Schattenbaum“ im Dorf </a:t>
            </a:r>
            <a:r>
              <a:rPr lang="de-DE" sz="1400" b="1" i="1" dirty="0" err="1"/>
              <a:t>Dendedjane</a:t>
            </a:r>
            <a:endParaRPr lang="de-DE" sz="1400" b="1" i="1" dirty="0"/>
          </a:p>
          <a:p>
            <a:endParaRPr lang="de-DE" sz="1400" dirty="0">
              <a:highlight>
                <a:srgbClr val="FFFF00"/>
              </a:highlight>
            </a:endParaRPr>
          </a:p>
          <a:p>
            <a:r>
              <a:rPr lang="de-DE" sz="1400" dirty="0"/>
              <a:t>Schenken wir den benachteiligten Familien in Mosambik Zugang zu ihrem Grundrecht auf Bildung, bringen wir für sie den Stern der Hoffnung zum Leuchten. Denn zum Lernen ist es nie zu spät!</a:t>
            </a:r>
          </a:p>
          <a:p>
            <a:endParaRPr lang="de-DE" sz="1400" dirty="0"/>
          </a:p>
          <a:p>
            <a:r>
              <a:rPr lang="de-DE" sz="1400" dirty="0"/>
              <a:t>Danke für Ihre Unterstützung bei der Sei-So-Frei-Adventsammlung!</a:t>
            </a:r>
          </a:p>
        </p:txBody>
      </p:sp>
      <p:sp>
        <p:nvSpPr>
          <p:cNvPr id="4" name="Foliennummernplatzhalter 3"/>
          <p:cNvSpPr>
            <a:spLocks noGrp="1"/>
          </p:cNvSpPr>
          <p:nvPr>
            <p:ph type="sldNum" sz="quarter" idx="5"/>
          </p:nvPr>
        </p:nvSpPr>
        <p:spPr/>
        <p:txBody>
          <a:bodyPr/>
          <a:lstStyle/>
          <a:p>
            <a:fld id="{166A9F53-3E8D-4E9E-8E5E-94B755CC019C}" type="slidenum">
              <a:rPr lang="de-DE" smtClean="0"/>
              <a:t>11</a:t>
            </a:fld>
            <a:endParaRPr lang="de-DE"/>
          </a:p>
        </p:txBody>
      </p:sp>
    </p:spTree>
    <p:extLst>
      <p:ext uri="{BB962C8B-B14F-4D97-AF65-F5344CB8AC3E}">
        <p14:creationId xmlns:p14="http://schemas.microsoft.com/office/powerpoint/2010/main" val="1342320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5825" y="1241425"/>
            <a:ext cx="5026025" cy="3351213"/>
          </a:xfrm>
        </p:spPr>
      </p:sp>
      <p:sp>
        <p:nvSpPr>
          <p:cNvPr id="3" name="Notizenplatzhalter 2"/>
          <p:cNvSpPr>
            <a:spLocks noGrp="1"/>
          </p:cNvSpPr>
          <p:nvPr>
            <p:ph type="body" idx="1"/>
          </p:nvPr>
        </p:nvSpPr>
        <p:spPr>
          <a:xfrm>
            <a:off x="679768" y="4777960"/>
            <a:ext cx="5438140" cy="4554042"/>
          </a:xfrm>
        </p:spPr>
        <p:txBody>
          <a:bodyPr/>
          <a:lstStyle/>
          <a:p>
            <a:pPr defTabSz="433881">
              <a:defRPr/>
            </a:pPr>
            <a:r>
              <a:rPr lang="de-DE" sz="1400" b="1" i="1" dirty="0"/>
              <a:t>Bild 2: Rückblick Adventsammlung 2022</a:t>
            </a:r>
            <a:br>
              <a:rPr lang="de-AT" sz="1400" b="1" dirty="0"/>
            </a:br>
            <a:endParaRPr lang="de-AT" sz="1400" b="1" dirty="0"/>
          </a:p>
          <a:p>
            <a:pPr defTabSz="433881">
              <a:defRPr/>
            </a:pPr>
            <a:r>
              <a:rPr lang="de-AT" sz="1400" dirty="0"/>
              <a:t>Liebe Pfarrgemeinde!</a:t>
            </a:r>
          </a:p>
          <a:p>
            <a:pPr defTabSz="433881">
              <a:defRPr/>
            </a:pPr>
            <a:endParaRPr lang="de-AT" sz="1400" dirty="0"/>
          </a:p>
          <a:p>
            <a:r>
              <a:rPr lang="de-DE" sz="1400" dirty="0"/>
              <a:t>Dank der Adventsammlung im letzten Jahr kann Sei So Frei im Hochland von Guatemala Holzsparöfen bauen. Die Tischherde verbrauchen deutlich weniger Holz als eine offene Feuerstelle und der Rauch zieht ins Freie ab – ein Gewinn für Umwelt und Gesundheit.</a:t>
            </a:r>
          </a:p>
          <a:p>
            <a:endParaRPr lang="de-DE" sz="1400" dirty="0"/>
          </a:p>
          <a:p>
            <a:r>
              <a:rPr lang="de-DE" sz="1400" dirty="0"/>
              <a:t>Fast 400 Familien aus vier Dörfern in der Gemeinde </a:t>
            </a:r>
            <a:r>
              <a:rPr lang="de-DE" sz="1400" dirty="0" err="1"/>
              <a:t>Joyabaj</a:t>
            </a:r>
            <a:r>
              <a:rPr lang="de-DE" sz="1400" dirty="0"/>
              <a:t> [sprich: </a:t>
            </a:r>
            <a:r>
              <a:rPr lang="de-DE" sz="1400" dirty="0" err="1"/>
              <a:t>Choja</a:t>
            </a:r>
            <a:r>
              <a:rPr lang="de-DE" sz="1400" dirty="0"/>
              <a:t>-bach] erhielten dank Ihrer Spenden rauchfreie Küchen. Die Nachfrage ist ungebrochen, der Ofenbau geht weiter.</a:t>
            </a:r>
          </a:p>
          <a:p>
            <a:endParaRPr lang="de-DE" sz="1400" dirty="0"/>
          </a:p>
          <a:p>
            <a:r>
              <a:rPr lang="de-AT" sz="1400" dirty="0"/>
              <a:t>Danke, dass Sie dies möglich gemacht haben!</a:t>
            </a:r>
          </a:p>
          <a:p>
            <a:endParaRPr lang="de-DE" sz="1400" dirty="0"/>
          </a:p>
        </p:txBody>
      </p:sp>
      <p:sp>
        <p:nvSpPr>
          <p:cNvPr id="4" name="Foliennummernplatzhalter 3"/>
          <p:cNvSpPr>
            <a:spLocks noGrp="1"/>
          </p:cNvSpPr>
          <p:nvPr>
            <p:ph type="sldNum" sz="quarter" idx="5"/>
          </p:nvPr>
        </p:nvSpPr>
        <p:spPr/>
        <p:txBody>
          <a:bodyPr/>
          <a:lstStyle/>
          <a:p>
            <a:fld id="{166A9F53-3E8D-4E9E-8E5E-94B755CC019C}" type="slidenum">
              <a:rPr lang="de-DE" smtClean="0"/>
              <a:t>2</a:t>
            </a:fld>
            <a:endParaRPr lang="de-DE"/>
          </a:p>
        </p:txBody>
      </p:sp>
    </p:spTree>
    <p:extLst>
      <p:ext uri="{BB962C8B-B14F-4D97-AF65-F5344CB8AC3E}">
        <p14:creationId xmlns:p14="http://schemas.microsoft.com/office/powerpoint/2010/main" val="4180261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5825" y="1241425"/>
            <a:ext cx="5026025" cy="3351213"/>
          </a:xfrm>
        </p:spPr>
      </p:sp>
      <p:sp>
        <p:nvSpPr>
          <p:cNvPr id="3" name="Notizenplatzhalter 2"/>
          <p:cNvSpPr>
            <a:spLocks noGrp="1"/>
          </p:cNvSpPr>
          <p:nvPr>
            <p:ph type="body" idx="1"/>
          </p:nvPr>
        </p:nvSpPr>
        <p:spPr>
          <a:xfrm>
            <a:off x="679768" y="4777960"/>
            <a:ext cx="5438140" cy="4554042"/>
          </a:xfrm>
        </p:spPr>
        <p:txBody>
          <a:bodyPr/>
          <a:lstStyle/>
          <a:p>
            <a:pPr defTabSz="433881">
              <a:defRPr/>
            </a:pPr>
            <a:r>
              <a:rPr lang="de-DE" sz="1400" b="1" i="1" dirty="0"/>
              <a:t>Bild 3: Landkarte Mosambik</a:t>
            </a:r>
          </a:p>
          <a:p>
            <a:pPr defTabSz="433881">
              <a:defRPr/>
            </a:pPr>
            <a:endParaRPr lang="de-DE" sz="1400" b="1" dirty="0"/>
          </a:p>
          <a:p>
            <a:r>
              <a:rPr lang="de-DE" sz="1400" dirty="0"/>
              <a:t>Bei der heurigen Adventsammlung leuchtet der „Stern der Hoffnung“ für Afrika, genauer gesagt für Mosambik, eines der ärmsten Länder der Welt. </a:t>
            </a:r>
          </a:p>
          <a:p>
            <a:endParaRPr lang="de-DE" sz="1400" dirty="0"/>
          </a:p>
          <a:p>
            <a:r>
              <a:rPr lang="de-DE" sz="1400" dirty="0"/>
              <a:t>Sei So Frei unterstützt dort seit über 20 Jahren die Familien im Süden der Provinz Sofala.</a:t>
            </a:r>
          </a:p>
        </p:txBody>
      </p:sp>
      <p:sp>
        <p:nvSpPr>
          <p:cNvPr id="4" name="Foliennummernplatzhalter 3"/>
          <p:cNvSpPr>
            <a:spLocks noGrp="1"/>
          </p:cNvSpPr>
          <p:nvPr>
            <p:ph type="sldNum" sz="quarter" idx="5"/>
          </p:nvPr>
        </p:nvSpPr>
        <p:spPr/>
        <p:txBody>
          <a:bodyPr/>
          <a:lstStyle/>
          <a:p>
            <a:fld id="{166A9F53-3E8D-4E9E-8E5E-94B755CC019C}" type="slidenum">
              <a:rPr lang="de-DE" smtClean="0"/>
              <a:t>3</a:t>
            </a:fld>
            <a:endParaRPr lang="de-DE"/>
          </a:p>
        </p:txBody>
      </p:sp>
    </p:spTree>
    <p:extLst>
      <p:ext uri="{BB962C8B-B14F-4D97-AF65-F5344CB8AC3E}">
        <p14:creationId xmlns:p14="http://schemas.microsoft.com/office/powerpoint/2010/main" val="2205437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5825" y="1241425"/>
            <a:ext cx="5026025" cy="3351213"/>
          </a:xfrm>
        </p:spPr>
      </p:sp>
      <p:sp>
        <p:nvSpPr>
          <p:cNvPr id="3" name="Notizenplatzhalter 2"/>
          <p:cNvSpPr>
            <a:spLocks noGrp="1"/>
          </p:cNvSpPr>
          <p:nvPr>
            <p:ph type="body" idx="1"/>
          </p:nvPr>
        </p:nvSpPr>
        <p:spPr/>
        <p:txBody>
          <a:bodyPr/>
          <a:lstStyle/>
          <a:p>
            <a:pPr defTabSz="955712">
              <a:defRPr/>
            </a:pPr>
            <a:r>
              <a:rPr lang="de-DE" sz="1400" b="1" i="1" dirty="0"/>
              <a:t>Bild 4: Traditionelle Häuser – Lehmhütten</a:t>
            </a:r>
          </a:p>
          <a:p>
            <a:pPr defTabSz="955712">
              <a:defRPr/>
            </a:pPr>
            <a:r>
              <a:rPr lang="de-DE" sz="1400" b="1" dirty="0"/>
              <a:t> </a:t>
            </a:r>
            <a:endParaRPr lang="de-DE" sz="1400" dirty="0"/>
          </a:p>
          <a:p>
            <a:pPr defTabSz="882305">
              <a:defRPr/>
            </a:pPr>
            <a:r>
              <a:rPr lang="de-DE" sz="1400" dirty="0"/>
              <a:t>Das Leben im Busch ist mehr als bescheiden: Die Gegend ist dünn besiedelt, es gibt kaum Infrastruktur. Als Lebensgrundlage dient den Familien ein bisschen Getreide und Gemüse, was sie rund um ihre einfachen Lehmhütten anbauen und ernten. </a:t>
            </a:r>
          </a:p>
          <a:p>
            <a:pPr defTabSz="882305">
              <a:defRPr/>
            </a:pPr>
            <a:endParaRPr lang="de-DE" sz="1400" dirty="0"/>
          </a:p>
          <a:p>
            <a:pPr defTabSz="882305">
              <a:defRPr/>
            </a:pPr>
            <a:r>
              <a:rPr lang="de-AT" sz="1400" dirty="0">
                <a:ea typeface="Cambria" panose="02040503050406030204" pitchFamily="18" charset="0"/>
              </a:rPr>
              <a:t>40% der erwachsenen Bevölkerung in Mosambik kann weder ihren eigenen Namen lesen oder schreiben noch einfache Rechenaufgaben lösen. Auch vom Sprechen und Verstehen der Amtssprache Portugiesisch sind die Menschen weit entfernt. </a:t>
            </a:r>
          </a:p>
          <a:p>
            <a:endParaRPr lang="de-DE" sz="1400" dirty="0"/>
          </a:p>
          <a:p>
            <a:endParaRPr lang="de-DE" sz="1400" dirty="0"/>
          </a:p>
          <a:p>
            <a:endParaRPr lang="de-DE" sz="1400" dirty="0"/>
          </a:p>
        </p:txBody>
      </p:sp>
      <p:sp>
        <p:nvSpPr>
          <p:cNvPr id="4" name="Foliennummernplatzhalter 3"/>
          <p:cNvSpPr>
            <a:spLocks noGrp="1"/>
          </p:cNvSpPr>
          <p:nvPr>
            <p:ph type="sldNum" sz="quarter" idx="5"/>
          </p:nvPr>
        </p:nvSpPr>
        <p:spPr/>
        <p:txBody>
          <a:bodyPr/>
          <a:lstStyle/>
          <a:p>
            <a:fld id="{166A9F53-3E8D-4E9E-8E5E-94B755CC019C}" type="slidenum">
              <a:rPr lang="de-DE" smtClean="0"/>
              <a:t>4</a:t>
            </a:fld>
            <a:endParaRPr lang="de-DE"/>
          </a:p>
        </p:txBody>
      </p:sp>
    </p:spTree>
    <p:extLst>
      <p:ext uri="{BB962C8B-B14F-4D97-AF65-F5344CB8AC3E}">
        <p14:creationId xmlns:p14="http://schemas.microsoft.com/office/powerpoint/2010/main" val="2039460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5825" y="1241425"/>
            <a:ext cx="5026025" cy="3351213"/>
          </a:xfrm>
        </p:spPr>
      </p:sp>
      <p:sp>
        <p:nvSpPr>
          <p:cNvPr id="3" name="Notizenplatzhalter 2"/>
          <p:cNvSpPr>
            <a:spLocks noGrp="1"/>
          </p:cNvSpPr>
          <p:nvPr>
            <p:ph type="body" idx="1"/>
          </p:nvPr>
        </p:nvSpPr>
        <p:spPr/>
        <p:txBody>
          <a:bodyPr/>
          <a:lstStyle/>
          <a:p>
            <a:r>
              <a:rPr lang="de-DE" sz="1400" b="1" i="1" dirty="0"/>
              <a:t>Bild 5: Wege in Mosambik</a:t>
            </a:r>
            <a:endParaRPr lang="de-DE" sz="1400" i="1" dirty="0"/>
          </a:p>
          <a:p>
            <a:endParaRPr lang="de-DE" sz="1400" dirty="0"/>
          </a:p>
          <a:p>
            <a:pPr defTabSz="882305">
              <a:defRPr/>
            </a:pPr>
            <a:r>
              <a:rPr lang="de-AT" sz="1400" dirty="0">
                <a:ea typeface="Cambria" panose="02040503050406030204" pitchFamily="18" charset="0"/>
              </a:rPr>
              <a:t>Grund dafür ist, dass viele Erwachsene in ihrer Kindheit nicht zur Schule gehen konnten. Denn einerseits war ein Schulbesuch während des langen Bürgerkriegs bis Anfang der 90er-Jahre nicht möglich. Andererseits ist der Weg zur nächsten Volksschule selbst heute noch viel zu beschwerlich: Volksschulen gibt es in Sofala nur alle 20-30 km! We</a:t>
            </a:r>
            <a:r>
              <a:rPr lang="de-AT" sz="1400" spc="24" dirty="0">
                <a:solidFill>
                  <a:srgbClr val="000000"/>
                </a:solidFill>
                <a:ea typeface="Cambria" panose="02040503050406030204" pitchFamily="18" charset="0"/>
                <a:cs typeface="Assistant-Regular" panose="00000500000000000000" pitchFamily="2" charset="-79"/>
              </a:rPr>
              <a:t>il Straßen und Transportmittel fehlen, müssen die </a:t>
            </a:r>
            <a:r>
              <a:rPr lang="de-AT" sz="1400" spc="24" dirty="0" err="1">
                <a:solidFill>
                  <a:srgbClr val="000000"/>
                </a:solidFill>
                <a:ea typeface="Cambria" panose="02040503050406030204" pitchFamily="18" charset="0"/>
                <a:cs typeface="Assistant-Regular" panose="00000500000000000000" pitchFamily="2" charset="-79"/>
              </a:rPr>
              <a:t>Schüler·innen</a:t>
            </a:r>
            <a:r>
              <a:rPr lang="de-AT" sz="1400" spc="24" dirty="0">
                <a:solidFill>
                  <a:srgbClr val="000000"/>
                </a:solidFill>
                <a:ea typeface="Cambria" panose="02040503050406030204" pitchFamily="18" charset="0"/>
                <a:cs typeface="Assistant-Regular" panose="00000500000000000000" pitchFamily="2" charset="-79"/>
              </a:rPr>
              <a:t> zu Fuß gehen – ein Ding der Unmöglichkeit, nicht nur für kleine Kinder. </a:t>
            </a:r>
          </a:p>
          <a:p>
            <a:endParaRPr lang="de-DE" sz="1400" dirty="0"/>
          </a:p>
        </p:txBody>
      </p:sp>
      <p:sp>
        <p:nvSpPr>
          <p:cNvPr id="4" name="Foliennummernplatzhalter 3"/>
          <p:cNvSpPr>
            <a:spLocks noGrp="1"/>
          </p:cNvSpPr>
          <p:nvPr>
            <p:ph type="sldNum" sz="quarter" idx="5"/>
          </p:nvPr>
        </p:nvSpPr>
        <p:spPr/>
        <p:txBody>
          <a:bodyPr/>
          <a:lstStyle/>
          <a:p>
            <a:fld id="{166A9F53-3E8D-4E9E-8E5E-94B755CC019C}" type="slidenum">
              <a:rPr lang="de-DE" smtClean="0"/>
              <a:t>5</a:t>
            </a:fld>
            <a:endParaRPr lang="de-DE"/>
          </a:p>
        </p:txBody>
      </p:sp>
    </p:spTree>
    <p:extLst>
      <p:ext uri="{BB962C8B-B14F-4D97-AF65-F5344CB8AC3E}">
        <p14:creationId xmlns:p14="http://schemas.microsoft.com/office/powerpoint/2010/main" val="3446555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5825" y="1241425"/>
            <a:ext cx="5026025" cy="3351213"/>
          </a:xfrm>
        </p:spPr>
      </p:sp>
      <p:sp>
        <p:nvSpPr>
          <p:cNvPr id="3" name="Notizenplatzhalter 2"/>
          <p:cNvSpPr>
            <a:spLocks noGrp="1"/>
          </p:cNvSpPr>
          <p:nvPr>
            <p:ph type="body" idx="1"/>
          </p:nvPr>
        </p:nvSpPr>
        <p:spPr/>
        <p:txBody>
          <a:bodyPr/>
          <a:lstStyle/>
          <a:p>
            <a:pPr defTabSz="882305">
              <a:defRPr/>
            </a:pPr>
            <a:r>
              <a:rPr lang="de-DE" sz="1400" b="1" i="1" dirty="0"/>
              <a:t>Bild 6: Schule unterm Schattenbaum im Dorf „14 de </a:t>
            </a:r>
            <a:r>
              <a:rPr lang="en-US" sz="1400" b="1" i="1" dirty="0" err="1">
                <a:ea typeface="Times New Roman" panose="02020603050405020304" pitchFamily="18" charset="0"/>
              </a:rPr>
              <a:t>Março</a:t>
            </a:r>
            <a:r>
              <a:rPr lang="de-DE" sz="1400" b="1" i="1" dirty="0"/>
              <a:t>“ </a:t>
            </a:r>
          </a:p>
          <a:p>
            <a:endParaRPr lang="de-AT" sz="1400" b="1" dirty="0"/>
          </a:p>
          <a:p>
            <a:r>
              <a:rPr lang="de-DE" sz="1400" dirty="0"/>
              <a:t>Sei So Frei bietet deshalb zusammen mit der mosambikanischen Partnerorganisation „</a:t>
            </a:r>
            <a:r>
              <a:rPr lang="de-DE" sz="1400" dirty="0" err="1"/>
              <a:t>Esmabama</a:t>
            </a:r>
            <a:r>
              <a:rPr lang="de-DE" sz="1400" dirty="0"/>
              <a:t>“ seit über zwei Jahrzehnten Alphabetisierungskurse unter freiem Himmel an. Mitten</a:t>
            </a:r>
            <a:r>
              <a:rPr lang="de-AT" sz="1400" dirty="0">
                <a:ea typeface="Cambria" panose="02040503050406030204" pitchFamily="18" charset="0"/>
              </a:rPr>
              <a:t> im Busch und ohne lange Wegstrecken. Mehr als 1.000 Erwachsene holen in 28 „Schulen unterm Schattenbaum“ die 6-jährige Volksschule nach. Drei Jahre dauern die Kurse.</a:t>
            </a:r>
          </a:p>
          <a:p>
            <a:r>
              <a:rPr lang="de-AT" sz="1400" dirty="0">
                <a:ea typeface="Cambria" panose="02040503050406030204" pitchFamily="18" charset="0"/>
              </a:rPr>
              <a:t>Die Unterrichtszeiten orien­tie­ren sich an den land­wirt­schaftlichen Verpflichtungen der Teil­nehmenden. Die derzeit 40 Lehrkräfte stammen aus der Gegend. </a:t>
            </a:r>
            <a:endParaRPr lang="de-DE" sz="1400" dirty="0"/>
          </a:p>
        </p:txBody>
      </p:sp>
      <p:sp>
        <p:nvSpPr>
          <p:cNvPr id="4" name="Foliennummernplatzhalter 3"/>
          <p:cNvSpPr>
            <a:spLocks noGrp="1"/>
          </p:cNvSpPr>
          <p:nvPr>
            <p:ph type="sldNum" sz="quarter" idx="5"/>
          </p:nvPr>
        </p:nvSpPr>
        <p:spPr/>
        <p:txBody>
          <a:bodyPr/>
          <a:lstStyle/>
          <a:p>
            <a:fld id="{166A9F53-3E8D-4E9E-8E5E-94B755CC019C}" type="slidenum">
              <a:rPr lang="de-DE" smtClean="0"/>
              <a:t>6</a:t>
            </a:fld>
            <a:endParaRPr lang="de-DE"/>
          </a:p>
        </p:txBody>
      </p:sp>
    </p:spTree>
    <p:extLst>
      <p:ext uri="{BB962C8B-B14F-4D97-AF65-F5344CB8AC3E}">
        <p14:creationId xmlns:p14="http://schemas.microsoft.com/office/powerpoint/2010/main" val="1305369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5825" y="1241425"/>
            <a:ext cx="5026025" cy="3351213"/>
          </a:xfrm>
        </p:spPr>
      </p:sp>
      <p:sp>
        <p:nvSpPr>
          <p:cNvPr id="3" name="Notizenplatzhalter 2"/>
          <p:cNvSpPr>
            <a:spLocks noGrp="1"/>
          </p:cNvSpPr>
          <p:nvPr>
            <p:ph type="body" idx="1"/>
          </p:nvPr>
        </p:nvSpPr>
        <p:spPr/>
        <p:txBody>
          <a:bodyPr/>
          <a:lstStyle/>
          <a:p>
            <a:r>
              <a:rPr lang="de-DE" sz="1400" b="1" i="1" dirty="0"/>
              <a:t>Bild 7: Schule unterm Schattenbaum im Dorf „</a:t>
            </a:r>
            <a:r>
              <a:rPr lang="de-DE" sz="1400" b="1" i="1" dirty="0" err="1"/>
              <a:t>Madjimba</a:t>
            </a:r>
            <a:r>
              <a:rPr lang="de-DE" sz="1400" b="1" i="1" dirty="0"/>
              <a:t> II“</a:t>
            </a:r>
          </a:p>
          <a:p>
            <a:endParaRPr lang="de-DE" sz="1400" dirty="0"/>
          </a:p>
          <a:p>
            <a:r>
              <a:rPr lang="de-AT" sz="1400" dirty="0">
                <a:ea typeface="Cambria" panose="02040503050406030204" pitchFamily="18" charset="0"/>
              </a:rPr>
              <a:t>Der Klimawandel ist in Mosambik stark spürbar, das wechselhafte Wetter sorgt dafür, dass der Unterricht regelmäßig ausfällt. Auch Naturkatastrophen wie zuletzt Zyklon „Freddy“ im Frühjahr nehmen zu. </a:t>
            </a:r>
          </a:p>
          <a:p>
            <a:r>
              <a:rPr lang="de-AT" sz="1400" dirty="0">
                <a:ea typeface="Cambria" panose="02040503050406030204" pitchFamily="18" charset="0"/>
              </a:rPr>
              <a:t>Damit das Lernen weitergehen kann, sollen nun in einem ersten Schritt die am meisten besuchten „Schulen unterm Schatten­baum“ auch einen einfachen, wettersicheren Unterrichtsraum erhalten.</a:t>
            </a:r>
            <a:endParaRPr lang="de-DE" sz="1400" dirty="0"/>
          </a:p>
        </p:txBody>
      </p:sp>
      <p:sp>
        <p:nvSpPr>
          <p:cNvPr id="4" name="Foliennummernplatzhalter 3"/>
          <p:cNvSpPr>
            <a:spLocks noGrp="1"/>
          </p:cNvSpPr>
          <p:nvPr>
            <p:ph type="sldNum" sz="quarter" idx="5"/>
          </p:nvPr>
        </p:nvSpPr>
        <p:spPr/>
        <p:txBody>
          <a:bodyPr/>
          <a:lstStyle/>
          <a:p>
            <a:fld id="{166A9F53-3E8D-4E9E-8E5E-94B755CC019C}" type="slidenum">
              <a:rPr lang="de-DE" smtClean="0"/>
              <a:t>7</a:t>
            </a:fld>
            <a:endParaRPr lang="de-DE"/>
          </a:p>
        </p:txBody>
      </p:sp>
    </p:spTree>
    <p:extLst>
      <p:ext uri="{BB962C8B-B14F-4D97-AF65-F5344CB8AC3E}">
        <p14:creationId xmlns:p14="http://schemas.microsoft.com/office/powerpoint/2010/main" val="2992592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400" b="1" i="1" dirty="0"/>
              <a:t>Bild 8: Erster Unterrichtsraum im Rohbau</a:t>
            </a:r>
            <a:endParaRPr lang="de-DE" sz="1400" dirty="0">
              <a:highlight>
                <a:srgbClr val="FFFF00"/>
              </a:highlight>
            </a:endParaRPr>
          </a:p>
          <a:p>
            <a:endParaRPr lang="de-DE" sz="1400" dirty="0"/>
          </a:p>
          <a:p>
            <a:r>
              <a:rPr lang="de-DE" sz="1400" dirty="0"/>
              <a:t>Die 6 x 10 m großen Ein-Raum-Gebäude werden stabil und wettersicher errichtet mit einer guten Verankerung im Fundament, einer Verstärkung durch Eisen sowie einem geringen Dachvorsprung, um Sturm und Wind möglichst wenig Angriffsfläche zu bieten. Sie befinden sich vorzugsweise auf Anhöhen, um Überschwemmungen auszuweichen und der Bevölkerung im Notfall einen Zufluchtsort zu bieten.</a:t>
            </a:r>
          </a:p>
        </p:txBody>
      </p:sp>
      <p:sp>
        <p:nvSpPr>
          <p:cNvPr id="4" name="Foliennummernplatzhalter 3"/>
          <p:cNvSpPr>
            <a:spLocks noGrp="1"/>
          </p:cNvSpPr>
          <p:nvPr>
            <p:ph type="sldNum" sz="quarter" idx="5"/>
          </p:nvPr>
        </p:nvSpPr>
        <p:spPr/>
        <p:txBody>
          <a:bodyPr/>
          <a:lstStyle/>
          <a:p>
            <a:fld id="{EF9FF1DB-0869-4844-B68B-00524BB38117}" type="slidenum">
              <a:rPr lang="de-AT" smtClean="0"/>
              <a:t>8</a:t>
            </a:fld>
            <a:endParaRPr lang="de-AT"/>
          </a:p>
        </p:txBody>
      </p:sp>
    </p:spTree>
    <p:extLst>
      <p:ext uri="{BB962C8B-B14F-4D97-AF65-F5344CB8AC3E}">
        <p14:creationId xmlns:p14="http://schemas.microsoft.com/office/powerpoint/2010/main" val="2816259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85825" y="1241425"/>
            <a:ext cx="5026025" cy="3351213"/>
          </a:xfrm>
        </p:spPr>
      </p:sp>
      <p:sp>
        <p:nvSpPr>
          <p:cNvPr id="3" name="Notizenplatzhalter 2"/>
          <p:cNvSpPr>
            <a:spLocks noGrp="1"/>
          </p:cNvSpPr>
          <p:nvPr>
            <p:ph type="body" idx="1"/>
          </p:nvPr>
        </p:nvSpPr>
        <p:spPr/>
        <p:txBody>
          <a:bodyPr/>
          <a:lstStyle/>
          <a:p>
            <a:r>
              <a:rPr lang="de-DE" sz="1400" b="1" i="1" dirty="0"/>
              <a:t>Bild 9: </a:t>
            </a:r>
            <a:r>
              <a:rPr lang="de-AT" sz="1400" b="1" i="1" dirty="0" err="1">
                <a:ea typeface="Times New Roman" panose="02020603050405020304" pitchFamily="18" charset="0"/>
              </a:rPr>
              <a:t>Graças</a:t>
            </a:r>
            <a:r>
              <a:rPr lang="de-AT" sz="1400" b="1" i="1" dirty="0">
                <a:ea typeface="Times New Roman" panose="02020603050405020304" pitchFamily="18" charset="0"/>
              </a:rPr>
              <a:t> </a:t>
            </a:r>
            <a:r>
              <a:rPr lang="de-AT" sz="1400" b="1" i="1" dirty="0" err="1">
                <a:ea typeface="Times New Roman" panose="02020603050405020304" pitchFamily="18" charset="0"/>
              </a:rPr>
              <a:t>Gerolias</a:t>
            </a:r>
            <a:r>
              <a:rPr lang="de-AT" sz="1400" b="1" i="1" dirty="0">
                <a:ea typeface="Times New Roman" panose="02020603050405020304" pitchFamily="18" charset="0"/>
              </a:rPr>
              <a:t>, Alphabetisierungsschülerin im 2. Jahr</a:t>
            </a:r>
            <a:endParaRPr lang="de-DE" sz="1400" b="1" i="1" dirty="0"/>
          </a:p>
          <a:p>
            <a:endParaRPr lang="de-DE" sz="1400" dirty="0"/>
          </a:p>
          <a:p>
            <a:r>
              <a:rPr lang="de-AT" sz="1400" dirty="0" err="1">
                <a:ea typeface="Times New Roman" panose="02020603050405020304" pitchFamily="18" charset="0"/>
              </a:rPr>
              <a:t>Graças</a:t>
            </a:r>
            <a:r>
              <a:rPr lang="de-AT" sz="1400" dirty="0">
                <a:ea typeface="Cambria" panose="02040503050406030204" pitchFamily="18" charset="0"/>
              </a:rPr>
              <a:t> [sprich: </a:t>
            </a:r>
            <a:r>
              <a:rPr lang="de-AT" sz="1400" dirty="0" err="1">
                <a:ea typeface="Cambria" panose="02040503050406030204" pitchFamily="18" charset="0"/>
              </a:rPr>
              <a:t>Grassas</a:t>
            </a:r>
            <a:r>
              <a:rPr lang="de-AT" sz="1400" dirty="0">
                <a:ea typeface="Cambria" panose="02040503050406030204" pitchFamily="18" charset="0"/>
              </a:rPr>
              <a:t>] besucht bereits das 2. Jahr die „Schule unterm Schattenbaum“ in ihrem Dorf. Sie hat sich zum Alphabetisierungskurs angemeldet, weil sie nicht mehr betrogen werden will, wenn sie ihr Obst und Gemüse am Markt verkauft. Dass sie nun immer besser das Wechselgeld zählen und kontrollieren kann, freut sie riesig.</a:t>
            </a:r>
          </a:p>
          <a:p>
            <a:endParaRPr lang="de-AT" sz="1400" dirty="0">
              <a:ea typeface="Cambria" panose="02040503050406030204" pitchFamily="18" charset="0"/>
            </a:endParaRPr>
          </a:p>
          <a:p>
            <a:r>
              <a:rPr lang="de-AT" sz="1400" dirty="0">
                <a:ea typeface="Cambria" panose="02040503050406030204" pitchFamily="18" charset="0"/>
              </a:rPr>
              <a:t>Am allerwichtigsten ist ihr jedoch, mit dem eigenen Namen Dokumente zu unterschreiben. Früher musste sie das mit einem Fingerabdruck tun – und alle wussten sofort, dass sie nicht lesen und schreiben konnte.</a:t>
            </a:r>
          </a:p>
          <a:p>
            <a:endParaRPr lang="de-AT" sz="1400" dirty="0">
              <a:highlight>
                <a:srgbClr val="FFFF00"/>
              </a:highlight>
              <a:ea typeface="Cambria" panose="02040503050406030204" pitchFamily="18" charset="0"/>
            </a:endParaRPr>
          </a:p>
        </p:txBody>
      </p:sp>
      <p:sp>
        <p:nvSpPr>
          <p:cNvPr id="4" name="Foliennummernplatzhalter 3"/>
          <p:cNvSpPr>
            <a:spLocks noGrp="1"/>
          </p:cNvSpPr>
          <p:nvPr>
            <p:ph type="sldNum" sz="quarter" idx="5"/>
          </p:nvPr>
        </p:nvSpPr>
        <p:spPr/>
        <p:txBody>
          <a:bodyPr/>
          <a:lstStyle/>
          <a:p>
            <a:fld id="{166A9F53-3E8D-4E9E-8E5E-94B755CC019C}" type="slidenum">
              <a:rPr lang="de-DE" smtClean="0"/>
              <a:t>9</a:t>
            </a:fld>
            <a:endParaRPr lang="de-DE"/>
          </a:p>
        </p:txBody>
      </p:sp>
    </p:spTree>
    <p:extLst>
      <p:ext uri="{BB962C8B-B14F-4D97-AF65-F5344CB8AC3E}">
        <p14:creationId xmlns:p14="http://schemas.microsoft.com/office/powerpoint/2010/main" val="174254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809982" y="1178222"/>
            <a:ext cx="9179799" cy="2506427"/>
          </a:xfrm>
        </p:spPr>
        <p:txBody>
          <a:bodyPr anchor="b"/>
          <a:lstStyle>
            <a:lvl1pPr algn="ctr">
              <a:defRPr sz="6299"/>
            </a:lvl1pPr>
          </a:lstStyle>
          <a:p>
            <a:r>
              <a:rPr lang="de-DE"/>
              <a:t>Mastertitelformat bearbeiten</a:t>
            </a:r>
            <a:endParaRPr lang="en-US" dirty="0"/>
          </a:p>
        </p:txBody>
      </p:sp>
      <p:sp>
        <p:nvSpPr>
          <p:cNvPr id="3" name="Subtitle 2"/>
          <p:cNvSpPr>
            <a:spLocks noGrp="1"/>
          </p:cNvSpPr>
          <p:nvPr>
            <p:ph type="subTitle" idx="1"/>
          </p:nvPr>
        </p:nvSpPr>
        <p:spPr>
          <a:xfrm>
            <a:off x="1349971" y="3781306"/>
            <a:ext cx="8099822" cy="1738167"/>
          </a:xfrm>
        </p:spPr>
        <p:txBody>
          <a:bodyPr/>
          <a:lstStyle>
            <a:lvl1pPr marL="0" indent="0" algn="ctr">
              <a:buNone/>
              <a:defRPr sz="2520"/>
            </a:lvl1pPr>
            <a:lvl2pPr marL="479969" indent="0" algn="ctr">
              <a:buNone/>
              <a:defRPr sz="2100"/>
            </a:lvl2pPr>
            <a:lvl3pPr marL="959937" indent="0" algn="ctr">
              <a:buNone/>
              <a:defRPr sz="1890"/>
            </a:lvl3pPr>
            <a:lvl4pPr marL="1439906" indent="0" algn="ctr">
              <a:buNone/>
              <a:defRPr sz="1680"/>
            </a:lvl4pPr>
            <a:lvl5pPr marL="1919874" indent="0" algn="ctr">
              <a:buNone/>
              <a:defRPr sz="1680"/>
            </a:lvl5pPr>
            <a:lvl6pPr marL="2399843" indent="0" algn="ctr">
              <a:buNone/>
              <a:defRPr sz="1680"/>
            </a:lvl6pPr>
            <a:lvl7pPr marL="2879811" indent="0" algn="ctr">
              <a:buNone/>
              <a:defRPr sz="1680"/>
            </a:lvl7pPr>
            <a:lvl8pPr marL="3359780" indent="0" algn="ctr">
              <a:buNone/>
              <a:defRPr sz="1680"/>
            </a:lvl8pPr>
            <a:lvl9pPr marL="3839748" indent="0" algn="ctr">
              <a:buNone/>
              <a:defRPr sz="168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EB92D0AF-2697-4736-8294-2AD5CF68AD4D}" type="datetimeFigureOut">
              <a:rPr lang="de-DE" smtClean="0"/>
              <a:t>06.12.2023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7E9E87-B1F0-4392-BFF1-4E70A23837B6}" type="slidenum">
              <a:rPr lang="de-DE" smtClean="0"/>
              <a:t>‹Nr.›</a:t>
            </a:fld>
            <a:endParaRPr lang="de-DE"/>
          </a:p>
        </p:txBody>
      </p:sp>
    </p:spTree>
    <p:extLst>
      <p:ext uri="{BB962C8B-B14F-4D97-AF65-F5344CB8AC3E}">
        <p14:creationId xmlns:p14="http://schemas.microsoft.com/office/powerpoint/2010/main" val="709966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EB92D0AF-2697-4736-8294-2AD5CF68AD4D}" type="datetimeFigureOut">
              <a:rPr lang="de-DE" smtClean="0"/>
              <a:t>06.12.2023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7E9E87-B1F0-4392-BFF1-4E70A23837B6}" type="slidenum">
              <a:rPr lang="de-DE" smtClean="0"/>
              <a:t>‹Nr.›</a:t>
            </a:fld>
            <a:endParaRPr lang="de-DE"/>
          </a:p>
        </p:txBody>
      </p:sp>
    </p:spTree>
    <p:extLst>
      <p:ext uri="{BB962C8B-B14F-4D97-AF65-F5344CB8AC3E}">
        <p14:creationId xmlns:p14="http://schemas.microsoft.com/office/powerpoint/2010/main" val="2586751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28581" y="383297"/>
            <a:ext cx="2328699" cy="6101085"/>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742484" y="383297"/>
            <a:ext cx="6851100" cy="610108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EB92D0AF-2697-4736-8294-2AD5CF68AD4D}" type="datetimeFigureOut">
              <a:rPr lang="de-DE" smtClean="0"/>
              <a:t>06.12.2023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7E9E87-B1F0-4392-BFF1-4E70A23837B6}" type="slidenum">
              <a:rPr lang="de-DE" smtClean="0"/>
              <a:t>‹Nr.›</a:t>
            </a:fld>
            <a:endParaRPr lang="de-DE"/>
          </a:p>
        </p:txBody>
      </p:sp>
    </p:spTree>
    <p:extLst>
      <p:ext uri="{BB962C8B-B14F-4D97-AF65-F5344CB8AC3E}">
        <p14:creationId xmlns:p14="http://schemas.microsoft.com/office/powerpoint/2010/main" val="2877267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EB92D0AF-2697-4736-8294-2AD5CF68AD4D}" type="datetimeFigureOut">
              <a:rPr lang="de-DE" smtClean="0"/>
              <a:t>06.12.2023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7E9E87-B1F0-4392-BFF1-4E70A23837B6}" type="slidenum">
              <a:rPr lang="de-DE" smtClean="0"/>
              <a:t>‹Nr.›</a:t>
            </a:fld>
            <a:endParaRPr lang="de-DE"/>
          </a:p>
        </p:txBody>
      </p:sp>
    </p:spTree>
    <p:extLst>
      <p:ext uri="{BB962C8B-B14F-4D97-AF65-F5344CB8AC3E}">
        <p14:creationId xmlns:p14="http://schemas.microsoft.com/office/powerpoint/2010/main" val="411413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36859" y="1794831"/>
            <a:ext cx="9314796" cy="2994714"/>
          </a:xfrm>
        </p:spPr>
        <p:txBody>
          <a:bodyPr anchor="b"/>
          <a:lstStyle>
            <a:lvl1pPr>
              <a:defRPr sz="6299"/>
            </a:lvl1pPr>
          </a:lstStyle>
          <a:p>
            <a:r>
              <a:rPr lang="de-DE"/>
              <a:t>Mastertitelformat bearbeiten</a:t>
            </a:r>
            <a:endParaRPr lang="en-US" dirty="0"/>
          </a:p>
        </p:txBody>
      </p:sp>
      <p:sp>
        <p:nvSpPr>
          <p:cNvPr id="3" name="Text Placeholder 2"/>
          <p:cNvSpPr>
            <a:spLocks noGrp="1"/>
          </p:cNvSpPr>
          <p:nvPr>
            <p:ph type="body" idx="1"/>
          </p:nvPr>
        </p:nvSpPr>
        <p:spPr>
          <a:xfrm>
            <a:off x="736859" y="4817876"/>
            <a:ext cx="9314796" cy="1574849"/>
          </a:xfrm>
        </p:spPr>
        <p:txBody>
          <a:bodyPr/>
          <a:lstStyle>
            <a:lvl1pPr marL="0" indent="0">
              <a:buNone/>
              <a:defRPr sz="2520">
                <a:solidFill>
                  <a:schemeClr val="tx1"/>
                </a:solidFill>
              </a:defRPr>
            </a:lvl1pPr>
            <a:lvl2pPr marL="479969" indent="0">
              <a:buNone/>
              <a:defRPr sz="2100">
                <a:solidFill>
                  <a:schemeClr val="tx1">
                    <a:tint val="75000"/>
                  </a:schemeClr>
                </a:solidFill>
              </a:defRPr>
            </a:lvl2pPr>
            <a:lvl3pPr marL="959937" indent="0">
              <a:buNone/>
              <a:defRPr sz="1890">
                <a:solidFill>
                  <a:schemeClr val="tx1">
                    <a:tint val="75000"/>
                  </a:schemeClr>
                </a:solidFill>
              </a:defRPr>
            </a:lvl3pPr>
            <a:lvl4pPr marL="1439906" indent="0">
              <a:buNone/>
              <a:defRPr sz="1680">
                <a:solidFill>
                  <a:schemeClr val="tx1">
                    <a:tint val="75000"/>
                  </a:schemeClr>
                </a:solidFill>
              </a:defRPr>
            </a:lvl4pPr>
            <a:lvl5pPr marL="1919874" indent="0">
              <a:buNone/>
              <a:defRPr sz="1680">
                <a:solidFill>
                  <a:schemeClr val="tx1">
                    <a:tint val="75000"/>
                  </a:schemeClr>
                </a:solidFill>
              </a:defRPr>
            </a:lvl5pPr>
            <a:lvl6pPr marL="2399843" indent="0">
              <a:buNone/>
              <a:defRPr sz="1680">
                <a:solidFill>
                  <a:schemeClr val="tx1">
                    <a:tint val="75000"/>
                  </a:schemeClr>
                </a:solidFill>
              </a:defRPr>
            </a:lvl6pPr>
            <a:lvl7pPr marL="2879811" indent="0">
              <a:buNone/>
              <a:defRPr sz="1680">
                <a:solidFill>
                  <a:schemeClr val="tx1">
                    <a:tint val="75000"/>
                  </a:schemeClr>
                </a:solidFill>
              </a:defRPr>
            </a:lvl7pPr>
            <a:lvl8pPr marL="3359780" indent="0">
              <a:buNone/>
              <a:defRPr sz="1680">
                <a:solidFill>
                  <a:schemeClr val="tx1">
                    <a:tint val="75000"/>
                  </a:schemeClr>
                </a:solidFill>
              </a:defRPr>
            </a:lvl8pPr>
            <a:lvl9pPr marL="3839748" indent="0">
              <a:buNone/>
              <a:defRPr sz="168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EB92D0AF-2697-4736-8294-2AD5CF68AD4D}" type="datetimeFigureOut">
              <a:rPr lang="de-DE" smtClean="0"/>
              <a:t>06.12.2023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7E9E87-B1F0-4392-BFF1-4E70A23837B6}" type="slidenum">
              <a:rPr lang="de-DE" smtClean="0"/>
              <a:t>‹Nr.›</a:t>
            </a:fld>
            <a:endParaRPr lang="de-DE"/>
          </a:p>
        </p:txBody>
      </p:sp>
    </p:spTree>
    <p:extLst>
      <p:ext uri="{BB962C8B-B14F-4D97-AF65-F5344CB8AC3E}">
        <p14:creationId xmlns:p14="http://schemas.microsoft.com/office/powerpoint/2010/main" val="1262231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742484" y="1916484"/>
            <a:ext cx="4589899" cy="456789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467380" y="1916484"/>
            <a:ext cx="4589899" cy="456789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EB92D0AF-2697-4736-8294-2AD5CF68AD4D}" type="datetimeFigureOut">
              <a:rPr lang="de-DE" smtClean="0"/>
              <a:t>06.12.2023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97E9E87-B1F0-4392-BFF1-4E70A23837B6}" type="slidenum">
              <a:rPr lang="de-DE" smtClean="0"/>
              <a:t>‹Nr.›</a:t>
            </a:fld>
            <a:endParaRPr lang="de-DE"/>
          </a:p>
        </p:txBody>
      </p:sp>
    </p:spTree>
    <p:extLst>
      <p:ext uri="{BB962C8B-B14F-4D97-AF65-F5344CB8AC3E}">
        <p14:creationId xmlns:p14="http://schemas.microsoft.com/office/powerpoint/2010/main" val="1718326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743890" y="383299"/>
            <a:ext cx="9314796" cy="1391534"/>
          </a:xfrm>
        </p:spPr>
        <p:txBody>
          <a:bodyPr/>
          <a:lstStyle/>
          <a:p>
            <a:r>
              <a:rPr lang="de-DE"/>
              <a:t>Mastertitelformat bearbeiten</a:t>
            </a:r>
            <a:endParaRPr lang="en-US" dirty="0"/>
          </a:p>
        </p:txBody>
      </p:sp>
      <p:sp>
        <p:nvSpPr>
          <p:cNvPr id="3" name="Text Placeholder 2"/>
          <p:cNvSpPr>
            <a:spLocks noGrp="1"/>
          </p:cNvSpPr>
          <p:nvPr>
            <p:ph type="body" idx="1"/>
          </p:nvPr>
        </p:nvSpPr>
        <p:spPr>
          <a:xfrm>
            <a:off x="743892" y="1764832"/>
            <a:ext cx="4568805" cy="864917"/>
          </a:xfrm>
        </p:spPr>
        <p:txBody>
          <a:bodyPr anchor="b"/>
          <a:lstStyle>
            <a:lvl1pPr marL="0" indent="0">
              <a:buNone/>
              <a:defRPr sz="2520" b="1"/>
            </a:lvl1pPr>
            <a:lvl2pPr marL="479969" indent="0">
              <a:buNone/>
              <a:defRPr sz="2100" b="1"/>
            </a:lvl2pPr>
            <a:lvl3pPr marL="959937" indent="0">
              <a:buNone/>
              <a:defRPr sz="1890" b="1"/>
            </a:lvl3pPr>
            <a:lvl4pPr marL="1439906" indent="0">
              <a:buNone/>
              <a:defRPr sz="1680" b="1"/>
            </a:lvl4pPr>
            <a:lvl5pPr marL="1919874" indent="0">
              <a:buNone/>
              <a:defRPr sz="1680" b="1"/>
            </a:lvl5pPr>
            <a:lvl6pPr marL="2399843" indent="0">
              <a:buNone/>
              <a:defRPr sz="1680" b="1"/>
            </a:lvl6pPr>
            <a:lvl7pPr marL="2879811" indent="0">
              <a:buNone/>
              <a:defRPr sz="1680" b="1"/>
            </a:lvl7pPr>
            <a:lvl8pPr marL="3359780" indent="0">
              <a:buNone/>
              <a:defRPr sz="1680" b="1"/>
            </a:lvl8pPr>
            <a:lvl9pPr marL="3839748" indent="0">
              <a:buNone/>
              <a:defRPr sz="1680" b="1"/>
            </a:lvl9pPr>
          </a:lstStyle>
          <a:p>
            <a:pPr lvl="0"/>
            <a:r>
              <a:rPr lang="de-DE"/>
              <a:t>Mastertextformat bearbeiten</a:t>
            </a:r>
          </a:p>
        </p:txBody>
      </p:sp>
      <p:sp>
        <p:nvSpPr>
          <p:cNvPr id="4" name="Content Placeholder 3"/>
          <p:cNvSpPr>
            <a:spLocks noGrp="1"/>
          </p:cNvSpPr>
          <p:nvPr>
            <p:ph sz="half" idx="2"/>
          </p:nvPr>
        </p:nvSpPr>
        <p:spPr>
          <a:xfrm>
            <a:off x="743892" y="2629749"/>
            <a:ext cx="4568805" cy="386796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467381" y="1764832"/>
            <a:ext cx="4591306" cy="864917"/>
          </a:xfrm>
        </p:spPr>
        <p:txBody>
          <a:bodyPr anchor="b"/>
          <a:lstStyle>
            <a:lvl1pPr marL="0" indent="0">
              <a:buNone/>
              <a:defRPr sz="2520" b="1"/>
            </a:lvl1pPr>
            <a:lvl2pPr marL="479969" indent="0">
              <a:buNone/>
              <a:defRPr sz="2100" b="1"/>
            </a:lvl2pPr>
            <a:lvl3pPr marL="959937" indent="0">
              <a:buNone/>
              <a:defRPr sz="1890" b="1"/>
            </a:lvl3pPr>
            <a:lvl4pPr marL="1439906" indent="0">
              <a:buNone/>
              <a:defRPr sz="1680" b="1"/>
            </a:lvl4pPr>
            <a:lvl5pPr marL="1919874" indent="0">
              <a:buNone/>
              <a:defRPr sz="1680" b="1"/>
            </a:lvl5pPr>
            <a:lvl6pPr marL="2399843" indent="0">
              <a:buNone/>
              <a:defRPr sz="1680" b="1"/>
            </a:lvl6pPr>
            <a:lvl7pPr marL="2879811" indent="0">
              <a:buNone/>
              <a:defRPr sz="1680" b="1"/>
            </a:lvl7pPr>
            <a:lvl8pPr marL="3359780" indent="0">
              <a:buNone/>
              <a:defRPr sz="1680" b="1"/>
            </a:lvl8pPr>
            <a:lvl9pPr marL="3839748" indent="0">
              <a:buNone/>
              <a:defRPr sz="1680" b="1"/>
            </a:lvl9pPr>
          </a:lstStyle>
          <a:p>
            <a:pPr lvl="0"/>
            <a:r>
              <a:rPr lang="de-DE"/>
              <a:t>Mastertextformat bearbeiten</a:t>
            </a:r>
          </a:p>
        </p:txBody>
      </p:sp>
      <p:sp>
        <p:nvSpPr>
          <p:cNvPr id="6" name="Content Placeholder 5"/>
          <p:cNvSpPr>
            <a:spLocks noGrp="1"/>
          </p:cNvSpPr>
          <p:nvPr>
            <p:ph sz="quarter" idx="4"/>
          </p:nvPr>
        </p:nvSpPr>
        <p:spPr>
          <a:xfrm>
            <a:off x="5467381" y="2629749"/>
            <a:ext cx="4591306" cy="386796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EB92D0AF-2697-4736-8294-2AD5CF68AD4D}" type="datetimeFigureOut">
              <a:rPr lang="de-DE" smtClean="0"/>
              <a:t>06.12.2023</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B97E9E87-B1F0-4392-BFF1-4E70A23837B6}" type="slidenum">
              <a:rPr lang="de-DE" smtClean="0"/>
              <a:t>‹Nr.›</a:t>
            </a:fld>
            <a:endParaRPr lang="de-DE"/>
          </a:p>
        </p:txBody>
      </p:sp>
    </p:spTree>
    <p:extLst>
      <p:ext uri="{BB962C8B-B14F-4D97-AF65-F5344CB8AC3E}">
        <p14:creationId xmlns:p14="http://schemas.microsoft.com/office/powerpoint/2010/main" val="679660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EB92D0AF-2697-4736-8294-2AD5CF68AD4D}" type="datetimeFigureOut">
              <a:rPr lang="de-DE" smtClean="0"/>
              <a:t>06.12.2023</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B97E9E87-B1F0-4392-BFF1-4E70A23837B6}" type="slidenum">
              <a:rPr lang="de-DE" smtClean="0"/>
              <a:t>‹Nr.›</a:t>
            </a:fld>
            <a:endParaRPr lang="de-DE"/>
          </a:p>
        </p:txBody>
      </p:sp>
    </p:spTree>
    <p:extLst>
      <p:ext uri="{BB962C8B-B14F-4D97-AF65-F5344CB8AC3E}">
        <p14:creationId xmlns:p14="http://schemas.microsoft.com/office/powerpoint/2010/main" val="3552741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92D0AF-2697-4736-8294-2AD5CF68AD4D}" type="datetimeFigureOut">
              <a:rPr lang="de-DE" smtClean="0"/>
              <a:t>06.12.2023</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B97E9E87-B1F0-4392-BFF1-4E70A23837B6}" type="slidenum">
              <a:rPr lang="de-DE" smtClean="0"/>
              <a:t>‹Nr.›</a:t>
            </a:fld>
            <a:endParaRPr lang="de-DE"/>
          </a:p>
        </p:txBody>
      </p:sp>
    </p:spTree>
    <p:extLst>
      <p:ext uri="{BB962C8B-B14F-4D97-AF65-F5344CB8AC3E}">
        <p14:creationId xmlns:p14="http://schemas.microsoft.com/office/powerpoint/2010/main" val="4162883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43890" y="479954"/>
            <a:ext cx="3483205" cy="1679840"/>
          </a:xfrm>
        </p:spPr>
        <p:txBody>
          <a:bodyPr anchor="b"/>
          <a:lstStyle>
            <a:lvl1pPr>
              <a:defRPr sz="3359"/>
            </a:lvl1pPr>
          </a:lstStyle>
          <a:p>
            <a:r>
              <a:rPr lang="de-DE"/>
              <a:t>Mastertitelformat bearbeiten</a:t>
            </a:r>
            <a:endParaRPr lang="en-US" dirty="0"/>
          </a:p>
        </p:txBody>
      </p:sp>
      <p:sp>
        <p:nvSpPr>
          <p:cNvPr id="3" name="Content Placeholder 2"/>
          <p:cNvSpPr>
            <a:spLocks noGrp="1"/>
          </p:cNvSpPr>
          <p:nvPr>
            <p:ph idx="1"/>
          </p:nvPr>
        </p:nvSpPr>
        <p:spPr>
          <a:xfrm>
            <a:off x="4591306" y="1036570"/>
            <a:ext cx="5467380" cy="5116178"/>
          </a:xfrm>
        </p:spPr>
        <p:txBody>
          <a:bodyPr/>
          <a:lstStyle>
            <a:lvl1pPr>
              <a:defRPr sz="3359"/>
            </a:lvl1pPr>
            <a:lvl2pPr>
              <a:defRPr sz="2939"/>
            </a:lvl2pPr>
            <a:lvl3pPr>
              <a:defRPr sz="2520"/>
            </a:lvl3pPr>
            <a:lvl4pPr>
              <a:defRPr sz="2100"/>
            </a:lvl4pPr>
            <a:lvl5pPr>
              <a:defRPr sz="2100"/>
            </a:lvl5pPr>
            <a:lvl6pPr>
              <a:defRPr sz="2100"/>
            </a:lvl6pPr>
            <a:lvl7pPr>
              <a:defRPr sz="2100"/>
            </a:lvl7pPr>
            <a:lvl8pPr>
              <a:defRPr sz="2100"/>
            </a:lvl8pPr>
            <a:lvl9pPr>
              <a:defRPr sz="21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743890" y="2159794"/>
            <a:ext cx="3483205" cy="4001285"/>
          </a:xfrm>
        </p:spPr>
        <p:txBody>
          <a:bodyPr/>
          <a:lstStyle>
            <a:lvl1pPr marL="0" indent="0">
              <a:buNone/>
              <a:defRPr sz="1680"/>
            </a:lvl1pPr>
            <a:lvl2pPr marL="479969" indent="0">
              <a:buNone/>
              <a:defRPr sz="1470"/>
            </a:lvl2pPr>
            <a:lvl3pPr marL="959937" indent="0">
              <a:buNone/>
              <a:defRPr sz="1260"/>
            </a:lvl3pPr>
            <a:lvl4pPr marL="1439906" indent="0">
              <a:buNone/>
              <a:defRPr sz="1050"/>
            </a:lvl4pPr>
            <a:lvl5pPr marL="1919874" indent="0">
              <a:buNone/>
              <a:defRPr sz="1050"/>
            </a:lvl5pPr>
            <a:lvl6pPr marL="2399843" indent="0">
              <a:buNone/>
              <a:defRPr sz="1050"/>
            </a:lvl6pPr>
            <a:lvl7pPr marL="2879811" indent="0">
              <a:buNone/>
              <a:defRPr sz="1050"/>
            </a:lvl7pPr>
            <a:lvl8pPr marL="3359780" indent="0">
              <a:buNone/>
              <a:defRPr sz="1050"/>
            </a:lvl8pPr>
            <a:lvl9pPr marL="3839748" indent="0">
              <a:buNone/>
              <a:defRPr sz="1050"/>
            </a:lvl9pPr>
          </a:lstStyle>
          <a:p>
            <a:pPr lvl="0"/>
            <a:r>
              <a:rPr lang="de-DE"/>
              <a:t>Mastertextformat bearbeiten</a:t>
            </a:r>
          </a:p>
        </p:txBody>
      </p:sp>
      <p:sp>
        <p:nvSpPr>
          <p:cNvPr id="5" name="Date Placeholder 4"/>
          <p:cNvSpPr>
            <a:spLocks noGrp="1"/>
          </p:cNvSpPr>
          <p:nvPr>
            <p:ph type="dt" sz="half" idx="10"/>
          </p:nvPr>
        </p:nvSpPr>
        <p:spPr/>
        <p:txBody>
          <a:bodyPr/>
          <a:lstStyle/>
          <a:p>
            <a:fld id="{EB92D0AF-2697-4736-8294-2AD5CF68AD4D}" type="datetimeFigureOut">
              <a:rPr lang="de-DE" smtClean="0"/>
              <a:t>06.12.2023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97E9E87-B1F0-4392-BFF1-4E70A23837B6}" type="slidenum">
              <a:rPr lang="de-DE" smtClean="0"/>
              <a:t>‹Nr.›</a:t>
            </a:fld>
            <a:endParaRPr lang="de-DE"/>
          </a:p>
        </p:txBody>
      </p:sp>
    </p:spTree>
    <p:extLst>
      <p:ext uri="{BB962C8B-B14F-4D97-AF65-F5344CB8AC3E}">
        <p14:creationId xmlns:p14="http://schemas.microsoft.com/office/powerpoint/2010/main" val="1027209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43890" y="479954"/>
            <a:ext cx="3483205" cy="1679840"/>
          </a:xfrm>
        </p:spPr>
        <p:txBody>
          <a:bodyPr anchor="b"/>
          <a:lstStyle>
            <a:lvl1pPr>
              <a:defRPr sz="3359"/>
            </a:lvl1pPr>
          </a:lstStyle>
          <a:p>
            <a:r>
              <a:rPr lang="de-DE"/>
              <a:t>Mastertitelformat bearbeiten</a:t>
            </a:r>
            <a:endParaRPr lang="en-US" dirty="0"/>
          </a:p>
        </p:txBody>
      </p:sp>
      <p:sp>
        <p:nvSpPr>
          <p:cNvPr id="3" name="Picture Placeholder 2"/>
          <p:cNvSpPr>
            <a:spLocks noGrp="1" noChangeAspect="1"/>
          </p:cNvSpPr>
          <p:nvPr>
            <p:ph type="pic" idx="1"/>
          </p:nvPr>
        </p:nvSpPr>
        <p:spPr>
          <a:xfrm>
            <a:off x="4591306" y="1036570"/>
            <a:ext cx="5467380" cy="5116178"/>
          </a:xfrm>
        </p:spPr>
        <p:txBody>
          <a:bodyPr anchor="t"/>
          <a:lstStyle>
            <a:lvl1pPr marL="0" indent="0">
              <a:buNone/>
              <a:defRPr sz="3359"/>
            </a:lvl1pPr>
            <a:lvl2pPr marL="479969" indent="0">
              <a:buNone/>
              <a:defRPr sz="2939"/>
            </a:lvl2pPr>
            <a:lvl3pPr marL="959937" indent="0">
              <a:buNone/>
              <a:defRPr sz="2520"/>
            </a:lvl3pPr>
            <a:lvl4pPr marL="1439906" indent="0">
              <a:buNone/>
              <a:defRPr sz="2100"/>
            </a:lvl4pPr>
            <a:lvl5pPr marL="1919874" indent="0">
              <a:buNone/>
              <a:defRPr sz="2100"/>
            </a:lvl5pPr>
            <a:lvl6pPr marL="2399843" indent="0">
              <a:buNone/>
              <a:defRPr sz="2100"/>
            </a:lvl6pPr>
            <a:lvl7pPr marL="2879811" indent="0">
              <a:buNone/>
              <a:defRPr sz="2100"/>
            </a:lvl7pPr>
            <a:lvl8pPr marL="3359780" indent="0">
              <a:buNone/>
              <a:defRPr sz="2100"/>
            </a:lvl8pPr>
            <a:lvl9pPr marL="3839748" indent="0">
              <a:buNone/>
              <a:defRPr sz="2100"/>
            </a:lvl9pPr>
          </a:lstStyle>
          <a:p>
            <a:r>
              <a:rPr lang="de-DE"/>
              <a:t>Bild durch Klicken auf Symbol hinzufügen</a:t>
            </a:r>
            <a:endParaRPr lang="en-US" dirty="0"/>
          </a:p>
        </p:txBody>
      </p:sp>
      <p:sp>
        <p:nvSpPr>
          <p:cNvPr id="4" name="Text Placeholder 3"/>
          <p:cNvSpPr>
            <a:spLocks noGrp="1"/>
          </p:cNvSpPr>
          <p:nvPr>
            <p:ph type="body" sz="half" idx="2"/>
          </p:nvPr>
        </p:nvSpPr>
        <p:spPr>
          <a:xfrm>
            <a:off x="743890" y="2159794"/>
            <a:ext cx="3483205" cy="4001285"/>
          </a:xfrm>
        </p:spPr>
        <p:txBody>
          <a:bodyPr/>
          <a:lstStyle>
            <a:lvl1pPr marL="0" indent="0">
              <a:buNone/>
              <a:defRPr sz="1680"/>
            </a:lvl1pPr>
            <a:lvl2pPr marL="479969" indent="0">
              <a:buNone/>
              <a:defRPr sz="1470"/>
            </a:lvl2pPr>
            <a:lvl3pPr marL="959937" indent="0">
              <a:buNone/>
              <a:defRPr sz="1260"/>
            </a:lvl3pPr>
            <a:lvl4pPr marL="1439906" indent="0">
              <a:buNone/>
              <a:defRPr sz="1050"/>
            </a:lvl4pPr>
            <a:lvl5pPr marL="1919874" indent="0">
              <a:buNone/>
              <a:defRPr sz="1050"/>
            </a:lvl5pPr>
            <a:lvl6pPr marL="2399843" indent="0">
              <a:buNone/>
              <a:defRPr sz="1050"/>
            </a:lvl6pPr>
            <a:lvl7pPr marL="2879811" indent="0">
              <a:buNone/>
              <a:defRPr sz="1050"/>
            </a:lvl7pPr>
            <a:lvl8pPr marL="3359780" indent="0">
              <a:buNone/>
              <a:defRPr sz="1050"/>
            </a:lvl8pPr>
            <a:lvl9pPr marL="3839748" indent="0">
              <a:buNone/>
              <a:defRPr sz="1050"/>
            </a:lvl9pPr>
          </a:lstStyle>
          <a:p>
            <a:pPr lvl="0"/>
            <a:r>
              <a:rPr lang="de-DE"/>
              <a:t>Mastertextformat bearbeiten</a:t>
            </a:r>
          </a:p>
        </p:txBody>
      </p:sp>
      <p:sp>
        <p:nvSpPr>
          <p:cNvPr id="5" name="Date Placeholder 4"/>
          <p:cNvSpPr>
            <a:spLocks noGrp="1"/>
          </p:cNvSpPr>
          <p:nvPr>
            <p:ph type="dt" sz="half" idx="10"/>
          </p:nvPr>
        </p:nvSpPr>
        <p:spPr/>
        <p:txBody>
          <a:bodyPr/>
          <a:lstStyle/>
          <a:p>
            <a:fld id="{EB92D0AF-2697-4736-8294-2AD5CF68AD4D}" type="datetimeFigureOut">
              <a:rPr lang="de-DE" smtClean="0"/>
              <a:t>06.12.2023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97E9E87-B1F0-4392-BFF1-4E70A23837B6}" type="slidenum">
              <a:rPr lang="de-DE" smtClean="0"/>
              <a:t>‹Nr.›</a:t>
            </a:fld>
            <a:endParaRPr lang="de-DE"/>
          </a:p>
        </p:txBody>
      </p:sp>
    </p:spTree>
    <p:extLst>
      <p:ext uri="{BB962C8B-B14F-4D97-AF65-F5344CB8AC3E}">
        <p14:creationId xmlns:p14="http://schemas.microsoft.com/office/powerpoint/2010/main" val="3188294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2484" y="383299"/>
            <a:ext cx="9314796" cy="1391534"/>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742484" y="1916484"/>
            <a:ext cx="9314796" cy="456789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42484" y="6672698"/>
            <a:ext cx="2429947" cy="383297"/>
          </a:xfrm>
          <a:prstGeom prst="rect">
            <a:avLst/>
          </a:prstGeom>
        </p:spPr>
        <p:txBody>
          <a:bodyPr vert="horz" lIns="91440" tIns="45720" rIns="91440" bIns="45720" rtlCol="0" anchor="ctr"/>
          <a:lstStyle>
            <a:lvl1pPr algn="l">
              <a:defRPr sz="1260">
                <a:solidFill>
                  <a:schemeClr val="tx1">
                    <a:tint val="75000"/>
                  </a:schemeClr>
                </a:solidFill>
              </a:defRPr>
            </a:lvl1pPr>
          </a:lstStyle>
          <a:p>
            <a:fld id="{EB92D0AF-2697-4736-8294-2AD5CF68AD4D}" type="datetimeFigureOut">
              <a:rPr lang="de-DE" smtClean="0"/>
              <a:t>06.12.2023</a:t>
            </a:fld>
            <a:endParaRPr lang="de-DE"/>
          </a:p>
        </p:txBody>
      </p:sp>
      <p:sp>
        <p:nvSpPr>
          <p:cNvPr id="5" name="Footer Placeholder 4"/>
          <p:cNvSpPr>
            <a:spLocks noGrp="1"/>
          </p:cNvSpPr>
          <p:nvPr>
            <p:ph type="ftr" sz="quarter" idx="3"/>
          </p:nvPr>
        </p:nvSpPr>
        <p:spPr>
          <a:xfrm>
            <a:off x="3577422" y="6672698"/>
            <a:ext cx="3644920" cy="383297"/>
          </a:xfrm>
          <a:prstGeom prst="rect">
            <a:avLst/>
          </a:prstGeom>
        </p:spPr>
        <p:txBody>
          <a:bodyPr vert="horz" lIns="91440" tIns="45720" rIns="91440" bIns="45720" rtlCol="0" anchor="ctr"/>
          <a:lstStyle>
            <a:lvl1pPr algn="ctr">
              <a:defRPr sz="126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7627332" y="6672698"/>
            <a:ext cx="2429947" cy="383297"/>
          </a:xfrm>
          <a:prstGeom prst="rect">
            <a:avLst/>
          </a:prstGeom>
        </p:spPr>
        <p:txBody>
          <a:bodyPr vert="horz" lIns="91440" tIns="45720" rIns="91440" bIns="45720" rtlCol="0" anchor="ctr"/>
          <a:lstStyle>
            <a:lvl1pPr algn="r">
              <a:defRPr sz="1260">
                <a:solidFill>
                  <a:schemeClr val="tx1">
                    <a:tint val="75000"/>
                  </a:schemeClr>
                </a:solidFill>
              </a:defRPr>
            </a:lvl1pPr>
          </a:lstStyle>
          <a:p>
            <a:fld id="{B97E9E87-B1F0-4392-BFF1-4E70A23837B6}" type="slidenum">
              <a:rPr lang="de-DE" smtClean="0"/>
              <a:t>‹Nr.›</a:t>
            </a:fld>
            <a:endParaRPr lang="de-DE"/>
          </a:p>
        </p:txBody>
      </p:sp>
    </p:spTree>
    <p:extLst>
      <p:ext uri="{BB962C8B-B14F-4D97-AF65-F5344CB8AC3E}">
        <p14:creationId xmlns:p14="http://schemas.microsoft.com/office/powerpoint/2010/main" val="31433862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59937" rtl="0" eaLnBrk="1" latinLnBrk="0" hangingPunct="1">
        <a:lnSpc>
          <a:spcPct val="90000"/>
        </a:lnSpc>
        <a:spcBef>
          <a:spcPct val="0"/>
        </a:spcBef>
        <a:buNone/>
        <a:defRPr sz="4619" kern="1200">
          <a:solidFill>
            <a:schemeClr val="tx1"/>
          </a:solidFill>
          <a:latin typeface="+mj-lt"/>
          <a:ea typeface="+mj-ea"/>
          <a:cs typeface="+mj-cs"/>
        </a:defRPr>
      </a:lvl1pPr>
    </p:titleStyle>
    <p:bodyStyle>
      <a:lvl1pPr marL="239984" indent="-239984" algn="l" defTabSz="95993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p:bodyStyle>
    <p:otherStyle>
      <a:defPPr>
        <a:defRPr lang="en-US"/>
      </a:defPPr>
      <a:lvl1pPr marL="0" algn="l" defTabSz="959937" rtl="0" eaLnBrk="1" latinLnBrk="0" hangingPunct="1">
        <a:defRPr sz="1890" kern="1200">
          <a:solidFill>
            <a:schemeClr val="tx1"/>
          </a:solidFill>
          <a:latin typeface="+mn-lt"/>
          <a:ea typeface="+mn-ea"/>
          <a:cs typeface="+mn-cs"/>
        </a:defRPr>
      </a:lvl1pPr>
      <a:lvl2pPr marL="479969" algn="l" defTabSz="959937" rtl="0" eaLnBrk="1" latinLnBrk="0" hangingPunct="1">
        <a:defRPr sz="1890" kern="1200">
          <a:solidFill>
            <a:schemeClr val="tx1"/>
          </a:solidFill>
          <a:latin typeface="+mn-lt"/>
          <a:ea typeface="+mn-ea"/>
          <a:cs typeface="+mn-cs"/>
        </a:defRPr>
      </a:lvl2pPr>
      <a:lvl3pPr marL="959937" algn="l" defTabSz="959937" rtl="0" eaLnBrk="1" latinLnBrk="0" hangingPunct="1">
        <a:defRPr sz="1890" kern="1200">
          <a:solidFill>
            <a:schemeClr val="tx1"/>
          </a:solidFill>
          <a:latin typeface="+mn-lt"/>
          <a:ea typeface="+mn-ea"/>
          <a:cs typeface="+mn-cs"/>
        </a:defRPr>
      </a:lvl3pPr>
      <a:lvl4pPr marL="1439906" algn="l" defTabSz="959937" rtl="0" eaLnBrk="1" latinLnBrk="0" hangingPunct="1">
        <a:defRPr sz="1890" kern="1200">
          <a:solidFill>
            <a:schemeClr val="tx1"/>
          </a:solidFill>
          <a:latin typeface="+mn-lt"/>
          <a:ea typeface="+mn-ea"/>
          <a:cs typeface="+mn-cs"/>
        </a:defRPr>
      </a:lvl4pPr>
      <a:lvl5pPr marL="1919874" algn="l" defTabSz="959937" rtl="0" eaLnBrk="1" latinLnBrk="0" hangingPunct="1">
        <a:defRPr sz="1890" kern="1200">
          <a:solidFill>
            <a:schemeClr val="tx1"/>
          </a:solidFill>
          <a:latin typeface="+mn-lt"/>
          <a:ea typeface="+mn-ea"/>
          <a:cs typeface="+mn-cs"/>
        </a:defRPr>
      </a:lvl5pPr>
      <a:lvl6pPr marL="2399843" algn="l" defTabSz="959937" rtl="0" eaLnBrk="1" latinLnBrk="0" hangingPunct="1">
        <a:defRPr sz="1890" kern="1200">
          <a:solidFill>
            <a:schemeClr val="tx1"/>
          </a:solidFill>
          <a:latin typeface="+mn-lt"/>
          <a:ea typeface="+mn-ea"/>
          <a:cs typeface="+mn-cs"/>
        </a:defRPr>
      </a:lvl6pPr>
      <a:lvl7pPr marL="2879811" algn="l" defTabSz="959937" rtl="0" eaLnBrk="1" latinLnBrk="0" hangingPunct="1">
        <a:defRPr sz="1890" kern="1200">
          <a:solidFill>
            <a:schemeClr val="tx1"/>
          </a:solidFill>
          <a:latin typeface="+mn-lt"/>
          <a:ea typeface="+mn-ea"/>
          <a:cs typeface="+mn-cs"/>
        </a:defRPr>
      </a:lvl7pPr>
      <a:lvl8pPr marL="3359780" algn="l" defTabSz="959937" rtl="0" eaLnBrk="1" latinLnBrk="0" hangingPunct="1">
        <a:defRPr sz="1890" kern="1200">
          <a:solidFill>
            <a:schemeClr val="tx1"/>
          </a:solidFill>
          <a:latin typeface="+mn-lt"/>
          <a:ea typeface="+mn-ea"/>
          <a:cs typeface="+mn-cs"/>
        </a:defRPr>
      </a:lvl8pPr>
      <a:lvl9pPr marL="3839748" algn="l" defTabSz="959937" rtl="0" eaLnBrk="1" latinLnBrk="0" hangingPunct="1">
        <a:defRPr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192A69-3461-4972-9E7F-EBA5C58DB5FE}"/>
              </a:ext>
            </a:extLst>
          </p:cNvPr>
          <p:cNvSpPr>
            <a:spLocks noGrp="1"/>
          </p:cNvSpPr>
          <p:nvPr>
            <p:ph type="ctrTitle"/>
          </p:nvPr>
        </p:nvSpPr>
        <p:spPr/>
        <p:txBody>
          <a:bodyPr/>
          <a:lstStyle/>
          <a:p>
            <a:endParaRPr lang="de-DE"/>
          </a:p>
        </p:txBody>
      </p:sp>
      <p:sp>
        <p:nvSpPr>
          <p:cNvPr id="3" name="Untertitel 2">
            <a:extLst>
              <a:ext uri="{FF2B5EF4-FFF2-40B4-BE49-F238E27FC236}">
                <a16:creationId xmlns:a16="http://schemas.microsoft.com/office/drawing/2014/main" id="{21CCB6FF-3127-4897-A304-8ECC46D6A75A}"/>
              </a:ext>
            </a:extLst>
          </p:cNvPr>
          <p:cNvSpPr>
            <a:spLocks noGrp="1"/>
          </p:cNvSpPr>
          <p:nvPr>
            <p:ph type="subTitle" idx="1"/>
          </p:nvPr>
        </p:nvSpPr>
        <p:spPr/>
        <p:txBody>
          <a:bodyPr/>
          <a:lstStyle/>
          <a:p>
            <a:endParaRPr lang="de-DE"/>
          </a:p>
        </p:txBody>
      </p:sp>
      <p:sp>
        <p:nvSpPr>
          <p:cNvPr id="5" name="Textfeld 4">
            <a:extLst>
              <a:ext uri="{FF2B5EF4-FFF2-40B4-BE49-F238E27FC236}">
                <a16:creationId xmlns:a16="http://schemas.microsoft.com/office/drawing/2014/main" id="{B13AFC72-9842-40A6-B5AA-3DF0F63318D4}"/>
              </a:ext>
            </a:extLst>
          </p:cNvPr>
          <p:cNvSpPr txBox="1"/>
          <p:nvPr/>
        </p:nvSpPr>
        <p:spPr>
          <a:xfrm>
            <a:off x="9686036" y="6405354"/>
            <a:ext cx="1113726" cy="378565"/>
          </a:xfrm>
          <a:prstGeom prst="rect">
            <a:avLst/>
          </a:prstGeom>
          <a:noFill/>
        </p:spPr>
        <p:txBody>
          <a:bodyPr wrap="square" rtlCol="0">
            <a:spAutoFit/>
          </a:bodyPr>
          <a:lstStyle/>
          <a:p>
            <a:r>
              <a:rPr lang="de-DE" sz="930" dirty="0">
                <a:solidFill>
                  <a:schemeClr val="bg1"/>
                </a:solidFill>
                <a:latin typeface="Zilla Slab" pitchFamily="2" charset="0"/>
                <a:ea typeface="Zilla Slab" pitchFamily="2" charset="0"/>
              </a:rPr>
              <a:t>© Volker </a:t>
            </a:r>
            <a:r>
              <a:rPr lang="de-DE" sz="930" dirty="0" err="1">
                <a:solidFill>
                  <a:schemeClr val="bg1"/>
                </a:solidFill>
                <a:latin typeface="Zilla Slab" pitchFamily="2" charset="0"/>
                <a:ea typeface="Zilla Slab" pitchFamily="2" charset="0"/>
              </a:rPr>
              <a:t>Weihbold</a:t>
            </a:r>
            <a:endParaRPr lang="de-DE" sz="930" dirty="0">
              <a:solidFill>
                <a:schemeClr val="bg1"/>
              </a:solidFill>
              <a:latin typeface="Zilla Slab" pitchFamily="2" charset="0"/>
              <a:ea typeface="Zilla Slab" pitchFamily="2" charset="0"/>
            </a:endParaRPr>
          </a:p>
        </p:txBody>
      </p:sp>
      <p:pic>
        <p:nvPicPr>
          <p:cNvPr id="7" name="Grafik 6" descr="Ein Bild, das Menschliches Gesicht, Text, Modeaccessoire, Person enthält.&#10;&#10;Automatisch generierte Beschreibung">
            <a:extLst>
              <a:ext uri="{FF2B5EF4-FFF2-40B4-BE49-F238E27FC236}">
                <a16:creationId xmlns:a16="http://schemas.microsoft.com/office/drawing/2014/main" id="{B668298E-8193-1EC5-92DB-6478BAD371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9" y="0"/>
            <a:ext cx="10797764" cy="7199313"/>
          </a:xfrm>
          <a:prstGeom prst="rect">
            <a:avLst/>
          </a:prstGeom>
        </p:spPr>
      </p:pic>
    </p:spTree>
    <p:extLst>
      <p:ext uri="{BB962C8B-B14F-4D97-AF65-F5344CB8AC3E}">
        <p14:creationId xmlns:p14="http://schemas.microsoft.com/office/powerpoint/2010/main" val="147961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31736D-ED2D-4EF8-98A3-39178FCA7ADA}"/>
              </a:ext>
            </a:extLst>
          </p:cNvPr>
          <p:cNvSpPr>
            <a:spLocks noGrp="1"/>
          </p:cNvSpPr>
          <p:nvPr>
            <p:ph type="title"/>
          </p:nvPr>
        </p:nvSpPr>
        <p:spPr>
          <a:xfrm>
            <a:off x="6153615" y="1310123"/>
            <a:ext cx="4646148" cy="5548596"/>
          </a:xfrm>
        </p:spPr>
        <p:txBody>
          <a:bodyPr>
            <a:normAutofit/>
          </a:bodyPr>
          <a:lstStyle/>
          <a:p>
            <a:r>
              <a:rPr lang="de-DE" sz="3543" dirty="0">
                <a:latin typeface="Dancing Script" pitchFamily="2" charset="0"/>
              </a:rPr>
              <a:t>Jeder Beitrag hilft.</a:t>
            </a:r>
            <a:br>
              <a:rPr lang="de-DE" sz="3543" dirty="0">
                <a:latin typeface="Dancing Script" pitchFamily="2" charset="0"/>
              </a:rPr>
            </a:br>
            <a:br>
              <a:rPr lang="de-DE" sz="3543" dirty="0">
                <a:latin typeface="Dancing Script" pitchFamily="2" charset="0"/>
              </a:rPr>
            </a:br>
            <a:r>
              <a:rPr lang="de-DE" sz="2126" b="1" dirty="0">
                <a:solidFill>
                  <a:srgbClr val="32AAA8"/>
                </a:solidFill>
                <a:latin typeface="Zilla Slab" pitchFamily="2" charset="0"/>
                <a:ea typeface="Zilla Slab" pitchFamily="2" charset="0"/>
              </a:rPr>
              <a:t>22 Euro</a:t>
            </a:r>
            <a:br>
              <a:rPr lang="de-DE" sz="2126" b="1" dirty="0">
                <a:solidFill>
                  <a:srgbClr val="32AAA8"/>
                </a:solidFill>
                <a:latin typeface="Zilla Slab" pitchFamily="2" charset="0"/>
                <a:ea typeface="Zilla Slab" pitchFamily="2" charset="0"/>
              </a:rPr>
            </a:br>
            <a:r>
              <a:rPr lang="de-DE" sz="2126" dirty="0">
                <a:solidFill>
                  <a:srgbClr val="32AAA8"/>
                </a:solidFill>
                <a:latin typeface="Zilla Slab" pitchFamily="2" charset="0"/>
                <a:ea typeface="Zilla Slab" pitchFamily="2" charset="0"/>
              </a:rPr>
              <a:t>statten eine Klasse mit den benötigten Schulbüchern aus.</a:t>
            </a:r>
            <a:br>
              <a:rPr lang="de-DE" sz="2126" dirty="0">
                <a:solidFill>
                  <a:srgbClr val="32AAA8"/>
                </a:solidFill>
                <a:latin typeface="Zilla Slab" pitchFamily="2" charset="0"/>
                <a:ea typeface="Zilla Slab" pitchFamily="2" charset="0"/>
              </a:rPr>
            </a:br>
            <a:br>
              <a:rPr lang="de-DE" sz="2126" dirty="0">
                <a:solidFill>
                  <a:srgbClr val="32AAA8"/>
                </a:solidFill>
                <a:latin typeface="Zilla Slab" pitchFamily="2" charset="0"/>
                <a:ea typeface="Zilla Slab" pitchFamily="2" charset="0"/>
              </a:rPr>
            </a:br>
            <a:r>
              <a:rPr lang="de-DE" sz="2126" b="1" dirty="0">
                <a:solidFill>
                  <a:srgbClr val="32AAA8"/>
                </a:solidFill>
                <a:latin typeface="Zilla Slab" pitchFamily="2" charset="0"/>
                <a:ea typeface="Zilla Slab" pitchFamily="2" charset="0"/>
              </a:rPr>
              <a:t>185 Euro</a:t>
            </a:r>
            <a:br>
              <a:rPr lang="de-DE" sz="2126" dirty="0">
                <a:solidFill>
                  <a:srgbClr val="32AAA8"/>
                </a:solidFill>
                <a:latin typeface="Zilla Slab" pitchFamily="2" charset="0"/>
                <a:ea typeface="Zilla Slab" pitchFamily="2" charset="0"/>
              </a:rPr>
            </a:br>
            <a:r>
              <a:rPr lang="de-DE" sz="2126" dirty="0">
                <a:solidFill>
                  <a:srgbClr val="32AAA8"/>
                </a:solidFill>
                <a:latin typeface="Zilla Slab" pitchFamily="2" charset="0"/>
                <a:ea typeface="Zilla Slab" pitchFamily="2" charset="0"/>
              </a:rPr>
              <a:t>finanzieren eine Tafel </a:t>
            </a:r>
            <a:br>
              <a:rPr lang="de-DE" sz="2126" dirty="0">
                <a:solidFill>
                  <a:srgbClr val="32AAA8"/>
                </a:solidFill>
                <a:latin typeface="Zilla Slab" pitchFamily="2" charset="0"/>
                <a:ea typeface="Zilla Slab" pitchFamily="2" charset="0"/>
              </a:rPr>
            </a:br>
            <a:r>
              <a:rPr lang="de-DE" sz="2126" dirty="0">
                <a:solidFill>
                  <a:srgbClr val="32AAA8"/>
                </a:solidFill>
                <a:latin typeface="Zilla Slab" pitchFamily="2" charset="0"/>
                <a:ea typeface="Zilla Slab" pitchFamily="2" charset="0"/>
              </a:rPr>
              <a:t>und Kreide für ein Jahr.</a:t>
            </a:r>
            <a:br>
              <a:rPr lang="de-DE" sz="2126" dirty="0">
                <a:solidFill>
                  <a:srgbClr val="32AAA8"/>
                </a:solidFill>
                <a:latin typeface="Zilla Slab" pitchFamily="2" charset="0"/>
                <a:ea typeface="Zilla Slab" pitchFamily="2" charset="0"/>
              </a:rPr>
            </a:br>
            <a:br>
              <a:rPr lang="de-DE" sz="2126" dirty="0">
                <a:solidFill>
                  <a:srgbClr val="32AAA8"/>
                </a:solidFill>
                <a:latin typeface="Zilla Slab" pitchFamily="2" charset="0"/>
                <a:ea typeface="Zilla Slab" pitchFamily="2" charset="0"/>
              </a:rPr>
            </a:br>
            <a:r>
              <a:rPr lang="de-DE" sz="2126" b="1" dirty="0">
                <a:solidFill>
                  <a:srgbClr val="32AAA8"/>
                </a:solidFill>
                <a:latin typeface="Zilla Slab" pitchFamily="2" charset="0"/>
                <a:ea typeface="Zilla Slab" pitchFamily="2" charset="0"/>
              </a:rPr>
              <a:t>1.320 Euro</a:t>
            </a:r>
            <a:br>
              <a:rPr lang="de-DE" sz="2126" dirty="0">
                <a:solidFill>
                  <a:srgbClr val="32AAA8"/>
                </a:solidFill>
                <a:latin typeface="Zilla Slab" pitchFamily="2" charset="0"/>
                <a:ea typeface="Zilla Slab" pitchFamily="2" charset="0"/>
              </a:rPr>
            </a:br>
            <a:r>
              <a:rPr lang="de-DE" sz="2126" dirty="0">
                <a:solidFill>
                  <a:srgbClr val="32AAA8"/>
                </a:solidFill>
                <a:latin typeface="Zilla Slab" pitchFamily="2" charset="0"/>
                <a:ea typeface="Zilla Slab" pitchFamily="2" charset="0"/>
              </a:rPr>
              <a:t>kostet das Blechdach für einen wettersicheren Unterrichtsraum.</a:t>
            </a:r>
            <a:endParaRPr lang="de-DE" dirty="0">
              <a:solidFill>
                <a:srgbClr val="32AAA8"/>
              </a:solidFill>
            </a:endParaRPr>
          </a:p>
        </p:txBody>
      </p:sp>
      <p:pic>
        <p:nvPicPr>
          <p:cNvPr id="9" name="Inhaltsplatzhalter 6">
            <a:extLst>
              <a:ext uri="{FF2B5EF4-FFF2-40B4-BE49-F238E27FC236}">
                <a16:creationId xmlns:a16="http://schemas.microsoft.com/office/drawing/2014/main" id="{7CDA7A2B-C76C-5F26-E9E7-AC698D50E1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31869" y="340594"/>
            <a:ext cx="1404000" cy="1404000"/>
          </a:xfrm>
          <a:prstGeom prst="rect">
            <a:avLst/>
          </a:prstGeom>
        </p:spPr>
      </p:pic>
      <p:pic>
        <p:nvPicPr>
          <p:cNvPr id="4" name="Grafik 3" descr="Ein Bild, das draußen, Baum, Kleidung, Gelände enthält.&#10;&#10;Automatisch generierte Beschreibung">
            <a:extLst>
              <a:ext uri="{FF2B5EF4-FFF2-40B4-BE49-F238E27FC236}">
                <a16:creationId xmlns:a16="http://schemas.microsoft.com/office/drawing/2014/main" id="{4392E8B6-88F5-3388-9968-C79CB1C4FFBE}"/>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0" y="15240"/>
            <a:ext cx="5765595" cy="7184073"/>
          </a:xfrm>
          <a:prstGeom prst="rect">
            <a:avLst/>
          </a:prstGeom>
        </p:spPr>
      </p:pic>
    </p:spTree>
    <p:extLst>
      <p:ext uri="{BB962C8B-B14F-4D97-AF65-F5344CB8AC3E}">
        <p14:creationId xmlns:p14="http://schemas.microsoft.com/office/powerpoint/2010/main" val="394921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draußen, Kleidung, Person, Gelände enthält.&#10;&#10;Automatisch generierte Beschreibung">
            <a:extLst>
              <a:ext uri="{FF2B5EF4-FFF2-40B4-BE49-F238E27FC236}">
                <a16:creationId xmlns:a16="http://schemas.microsoft.com/office/drawing/2014/main" id="{04ABA338-CEE8-472B-3AAD-6D610DF0970A}"/>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0" y="0"/>
            <a:ext cx="10799763" cy="7199842"/>
          </a:xfrm>
          <a:prstGeom prst="rect">
            <a:avLst/>
          </a:prstGeom>
        </p:spPr>
      </p:pic>
      <p:pic>
        <p:nvPicPr>
          <p:cNvPr id="6" name="Inhaltsplatzhalter 6">
            <a:extLst>
              <a:ext uri="{FF2B5EF4-FFF2-40B4-BE49-F238E27FC236}">
                <a16:creationId xmlns:a16="http://schemas.microsoft.com/office/drawing/2014/main" id="{C8025C7E-120E-5F4F-0264-424368CBCA8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31869" y="340594"/>
            <a:ext cx="1404000" cy="1404000"/>
          </a:xfrm>
          <a:prstGeom prst="rect">
            <a:avLst/>
          </a:prstGeom>
        </p:spPr>
      </p:pic>
    </p:spTree>
    <p:extLst>
      <p:ext uri="{BB962C8B-B14F-4D97-AF65-F5344CB8AC3E}">
        <p14:creationId xmlns:p14="http://schemas.microsoft.com/office/powerpoint/2010/main" val="2424116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Kleidung, Person, Mann, Ballon enthält.&#10;&#10;Automatisch generierte Beschreibung">
            <a:extLst>
              <a:ext uri="{FF2B5EF4-FFF2-40B4-BE49-F238E27FC236}">
                <a16:creationId xmlns:a16="http://schemas.microsoft.com/office/drawing/2014/main" id="{E4100836-98A6-4D92-211B-C0236F178E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2" y="-1"/>
            <a:ext cx="5674383" cy="7199313"/>
          </a:xfrm>
          <a:prstGeom prst="rect">
            <a:avLst/>
          </a:prstGeom>
        </p:spPr>
      </p:pic>
      <p:grpSp>
        <p:nvGrpSpPr>
          <p:cNvPr id="6" name="Gruppieren 5">
            <a:extLst>
              <a:ext uri="{FF2B5EF4-FFF2-40B4-BE49-F238E27FC236}">
                <a16:creationId xmlns:a16="http://schemas.microsoft.com/office/drawing/2014/main" id="{3F86FF93-23B7-4E64-AAF3-1C9E5066929E}"/>
              </a:ext>
            </a:extLst>
          </p:cNvPr>
          <p:cNvGrpSpPr/>
          <p:nvPr/>
        </p:nvGrpSpPr>
        <p:grpSpPr>
          <a:xfrm>
            <a:off x="1652863" y="503456"/>
            <a:ext cx="2368471" cy="1078276"/>
            <a:chOff x="188843" y="5562487"/>
            <a:chExt cx="2256184" cy="1027156"/>
          </a:xfrm>
        </p:grpSpPr>
        <p:sp>
          <p:nvSpPr>
            <p:cNvPr id="3" name="Rechteck 2">
              <a:extLst>
                <a:ext uri="{FF2B5EF4-FFF2-40B4-BE49-F238E27FC236}">
                  <a16:creationId xmlns:a16="http://schemas.microsoft.com/office/drawing/2014/main" id="{43697A23-3F80-49A8-8E49-548B0ADE75F3}"/>
                </a:ext>
              </a:extLst>
            </p:cNvPr>
            <p:cNvSpPr/>
            <p:nvPr/>
          </p:nvSpPr>
          <p:spPr>
            <a:xfrm>
              <a:off x="188843" y="5562487"/>
              <a:ext cx="2256184" cy="1027156"/>
            </a:xfrm>
            <a:prstGeom prst="rect">
              <a:avLst/>
            </a:prstGeom>
            <a:solidFill>
              <a:schemeClr val="bg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90" dirty="0"/>
            </a:p>
          </p:txBody>
        </p:sp>
        <p:sp>
          <p:nvSpPr>
            <p:cNvPr id="5" name="Textfeld 4">
              <a:extLst>
                <a:ext uri="{FF2B5EF4-FFF2-40B4-BE49-F238E27FC236}">
                  <a16:creationId xmlns:a16="http://schemas.microsoft.com/office/drawing/2014/main" id="{3200B6C4-8CA7-4163-9441-949225284045}"/>
                </a:ext>
              </a:extLst>
            </p:cNvPr>
            <p:cNvSpPr txBox="1"/>
            <p:nvPr/>
          </p:nvSpPr>
          <p:spPr>
            <a:xfrm>
              <a:off x="381000" y="5661878"/>
              <a:ext cx="1954696" cy="826660"/>
            </a:xfrm>
            <a:prstGeom prst="rect">
              <a:avLst/>
            </a:prstGeom>
            <a:noFill/>
          </p:spPr>
          <p:txBody>
            <a:bodyPr wrap="square" rtlCol="0">
              <a:spAutoFit/>
            </a:bodyPr>
            <a:lstStyle/>
            <a:p>
              <a:r>
                <a:rPr lang="de-DE" sz="5039" cap="all" dirty="0">
                  <a:latin typeface="Asap Condensed bold" panose="020F0806030202060203" pitchFamily="34" charset="0"/>
                  <a:ea typeface="Zilla Slab" pitchFamily="2" charset="0"/>
                </a:rPr>
                <a:t>Danke!</a:t>
              </a:r>
            </a:p>
          </p:txBody>
        </p:sp>
      </p:grpSp>
      <p:pic>
        <p:nvPicPr>
          <p:cNvPr id="14" name="Grafik 13" descr="Ein Bild, das Ballon, Partybedarf, Im Haus, Tisch enthält.&#10;&#10;Automatisch generierte Beschreibung">
            <a:extLst>
              <a:ext uri="{FF2B5EF4-FFF2-40B4-BE49-F238E27FC236}">
                <a16:creationId xmlns:a16="http://schemas.microsoft.com/office/drawing/2014/main" id="{FB38E30B-42F1-D46A-D494-563B43A77BC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r="-1"/>
          <a:stretch/>
        </p:blipFill>
        <p:spPr>
          <a:xfrm>
            <a:off x="5399881" y="-2"/>
            <a:ext cx="5399975" cy="7199313"/>
          </a:xfrm>
          <a:prstGeom prst="rect">
            <a:avLst/>
          </a:prstGeom>
        </p:spPr>
      </p:pic>
      <p:pic>
        <p:nvPicPr>
          <p:cNvPr id="7" name="Inhaltsplatzhalter 6">
            <a:extLst>
              <a:ext uri="{FF2B5EF4-FFF2-40B4-BE49-F238E27FC236}">
                <a16:creationId xmlns:a16="http://schemas.microsoft.com/office/drawing/2014/main" id="{0186E1DF-F3ED-4FE3-B881-C2295591227B}"/>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9031869" y="340594"/>
            <a:ext cx="1404000" cy="1404000"/>
          </a:xfrm>
        </p:spPr>
      </p:pic>
    </p:spTree>
    <p:extLst>
      <p:ext uri="{BB962C8B-B14F-4D97-AF65-F5344CB8AC3E}">
        <p14:creationId xmlns:p14="http://schemas.microsoft.com/office/powerpoint/2010/main" val="2179031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Text, Karte, Atlas, Diagramm enthält.&#10;&#10;Automatisch generierte Beschreibung">
            <a:extLst>
              <a:ext uri="{FF2B5EF4-FFF2-40B4-BE49-F238E27FC236}">
                <a16:creationId xmlns:a16="http://schemas.microsoft.com/office/drawing/2014/main" id="{9548410A-96D4-98BB-4617-CF94A33FBA1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6538586" cy="7199313"/>
          </a:xfrm>
          <a:prstGeom prst="rect">
            <a:avLst/>
          </a:prstGeom>
        </p:spPr>
      </p:pic>
      <p:sp>
        <p:nvSpPr>
          <p:cNvPr id="16" name="Ellipse 15">
            <a:extLst>
              <a:ext uri="{FF2B5EF4-FFF2-40B4-BE49-F238E27FC236}">
                <a16:creationId xmlns:a16="http://schemas.microsoft.com/office/drawing/2014/main" id="{2C6F4E38-4CC2-8774-270C-1D03FFD79ADF}"/>
              </a:ext>
            </a:extLst>
          </p:cNvPr>
          <p:cNvSpPr/>
          <p:nvPr/>
        </p:nvSpPr>
        <p:spPr>
          <a:xfrm rot="2359488">
            <a:off x="4457999" y="4625861"/>
            <a:ext cx="1086673" cy="1904249"/>
          </a:xfrm>
          <a:prstGeom prst="ellipse">
            <a:avLst/>
          </a:prstGeom>
          <a:noFill/>
          <a:ln w="63500">
            <a:solidFill>
              <a:srgbClr val="E74C0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pic>
        <p:nvPicPr>
          <p:cNvPr id="6" name="Grafik 5" descr="Ein Bild, das Text, Karte, Atlas, Schrift enthält.&#10;&#10;Automatisch generierte Beschreibung">
            <a:extLst>
              <a:ext uri="{FF2B5EF4-FFF2-40B4-BE49-F238E27FC236}">
                <a16:creationId xmlns:a16="http://schemas.microsoft.com/office/drawing/2014/main" id="{4DD214AC-C3AC-9160-0467-8CE2E8CD1B0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92072" y="0"/>
            <a:ext cx="5007162" cy="7199313"/>
          </a:xfrm>
          <a:prstGeom prst="rect">
            <a:avLst/>
          </a:prstGeom>
        </p:spPr>
      </p:pic>
      <p:pic>
        <p:nvPicPr>
          <p:cNvPr id="7" name="Inhaltsplatzhalter 6">
            <a:extLst>
              <a:ext uri="{FF2B5EF4-FFF2-40B4-BE49-F238E27FC236}">
                <a16:creationId xmlns:a16="http://schemas.microsoft.com/office/drawing/2014/main" id="{0186E1DF-F3ED-4FE3-B881-C2295591227B}"/>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9031869" y="340594"/>
            <a:ext cx="1404000" cy="1404000"/>
          </a:xfrm>
        </p:spPr>
      </p:pic>
      <p:sp>
        <p:nvSpPr>
          <p:cNvPr id="12" name="Ellipse 11">
            <a:extLst>
              <a:ext uri="{FF2B5EF4-FFF2-40B4-BE49-F238E27FC236}">
                <a16:creationId xmlns:a16="http://schemas.microsoft.com/office/drawing/2014/main" id="{F9A79EE4-180E-1DC7-B1E1-D8EFFAC424BD}"/>
              </a:ext>
            </a:extLst>
          </p:cNvPr>
          <p:cNvSpPr/>
          <p:nvPr/>
        </p:nvSpPr>
        <p:spPr>
          <a:xfrm>
            <a:off x="7892475" y="3666972"/>
            <a:ext cx="931615" cy="944742"/>
          </a:xfrm>
          <a:prstGeom prst="ellipse">
            <a:avLst/>
          </a:prstGeom>
          <a:noFill/>
          <a:ln w="63500">
            <a:solidFill>
              <a:srgbClr val="E74C0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spTree>
    <p:extLst>
      <p:ext uri="{BB962C8B-B14F-4D97-AF65-F5344CB8AC3E}">
        <p14:creationId xmlns:p14="http://schemas.microsoft.com/office/powerpoint/2010/main" val="409519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7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3250"/>
                            </p:stCondLst>
                            <p:childTnLst>
                              <p:par>
                                <p:cTn id="9" presetID="10" presetClass="entr" presetSubtype="0" fill="hold" nodeType="afterEffect">
                                  <p:stCondLst>
                                    <p:cond delay="27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6500"/>
                            </p:stCondLst>
                            <p:childTnLst>
                              <p:par>
                                <p:cTn id="13" presetID="10" presetClass="entr" presetSubtype="0" fill="hold" grpId="0" nodeType="afterEffect">
                                  <p:stCondLst>
                                    <p:cond delay="2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draußen, Gelände, Gebäude, Strohdach enthält.&#10;&#10;Automatisch generierte Beschreibung">
            <a:extLst>
              <a:ext uri="{FF2B5EF4-FFF2-40B4-BE49-F238E27FC236}">
                <a16:creationId xmlns:a16="http://schemas.microsoft.com/office/drawing/2014/main" id="{1C30EE70-8B36-2304-E3A8-2CD1A09A66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6" y="0"/>
            <a:ext cx="10798970" cy="7199313"/>
          </a:xfrm>
          <a:prstGeom prst="rect">
            <a:avLst/>
          </a:prstGeom>
        </p:spPr>
      </p:pic>
      <p:pic>
        <p:nvPicPr>
          <p:cNvPr id="6" name="Inhaltsplatzhalter 6">
            <a:extLst>
              <a:ext uri="{FF2B5EF4-FFF2-40B4-BE49-F238E27FC236}">
                <a16:creationId xmlns:a16="http://schemas.microsoft.com/office/drawing/2014/main" id="{6E0FBB06-FA98-3D0E-EB9A-6843D62B9E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31869" y="340594"/>
            <a:ext cx="1404000" cy="1404000"/>
          </a:xfrm>
          <a:prstGeom prst="rect">
            <a:avLst/>
          </a:prstGeom>
        </p:spPr>
      </p:pic>
    </p:spTree>
    <p:extLst>
      <p:ext uri="{BB962C8B-B14F-4D97-AF65-F5344CB8AC3E}">
        <p14:creationId xmlns:p14="http://schemas.microsoft.com/office/powerpoint/2010/main" val="836448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draußen, Baum, Pflanze, Kleidung enthält.&#10;&#10;Automatisch generierte Beschreibung">
            <a:extLst>
              <a:ext uri="{FF2B5EF4-FFF2-40B4-BE49-F238E27FC236}">
                <a16:creationId xmlns:a16="http://schemas.microsoft.com/office/drawing/2014/main" id="{4FE60F80-93F7-EB98-9C06-16D9023C90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925" y="0"/>
            <a:ext cx="10847613" cy="7199313"/>
          </a:xfrm>
          <a:prstGeom prst="rect">
            <a:avLst/>
          </a:prstGeom>
        </p:spPr>
      </p:pic>
      <p:pic>
        <p:nvPicPr>
          <p:cNvPr id="6" name="Inhaltsplatzhalter 6">
            <a:extLst>
              <a:ext uri="{FF2B5EF4-FFF2-40B4-BE49-F238E27FC236}">
                <a16:creationId xmlns:a16="http://schemas.microsoft.com/office/drawing/2014/main" id="{08B55E92-14DA-79D1-D40B-24F30150D8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31869" y="340594"/>
            <a:ext cx="1404000" cy="1404000"/>
          </a:xfrm>
          <a:prstGeom prst="rect">
            <a:avLst/>
          </a:prstGeom>
        </p:spPr>
      </p:pic>
    </p:spTree>
    <p:extLst>
      <p:ext uri="{BB962C8B-B14F-4D97-AF65-F5344CB8AC3E}">
        <p14:creationId xmlns:p14="http://schemas.microsoft.com/office/powerpoint/2010/main" val="2544543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descr="Ein Bild, das draußen, Gelände, Baum, Pflanze enthält.&#10;&#10;Automatisch generierte Beschreibung">
            <a:extLst>
              <a:ext uri="{FF2B5EF4-FFF2-40B4-BE49-F238E27FC236}">
                <a16:creationId xmlns:a16="http://schemas.microsoft.com/office/drawing/2014/main" id="{77690FBA-AA94-EDF5-D413-C7FCDF12D72A}"/>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7578" y="-66865"/>
            <a:ext cx="10899971" cy="7273113"/>
          </a:xfrm>
        </p:spPr>
      </p:pic>
      <p:pic>
        <p:nvPicPr>
          <p:cNvPr id="2" name="Inhaltsplatzhalter 6">
            <a:extLst>
              <a:ext uri="{FF2B5EF4-FFF2-40B4-BE49-F238E27FC236}">
                <a16:creationId xmlns:a16="http://schemas.microsoft.com/office/drawing/2014/main" id="{D3D37A46-0D41-E678-F94E-5F59C3B1E0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31869" y="340594"/>
            <a:ext cx="1404000" cy="1404000"/>
          </a:xfrm>
          <a:prstGeom prst="rect">
            <a:avLst/>
          </a:prstGeom>
        </p:spPr>
      </p:pic>
    </p:spTree>
    <p:extLst>
      <p:ext uri="{BB962C8B-B14F-4D97-AF65-F5344CB8AC3E}">
        <p14:creationId xmlns:p14="http://schemas.microsoft.com/office/powerpoint/2010/main" val="134965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draußen, Menschen, Pflanze, Gruppe enthält.&#10;&#10;Automatisch generierte Beschreibung">
            <a:extLst>
              <a:ext uri="{FF2B5EF4-FFF2-40B4-BE49-F238E27FC236}">
                <a16:creationId xmlns:a16="http://schemas.microsoft.com/office/drawing/2014/main" id="{EB3F3253-EB24-C44E-BA12-F937F0576E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0799763" cy="7199313"/>
          </a:xfrm>
          <a:prstGeom prst="rect">
            <a:avLst/>
          </a:prstGeom>
        </p:spPr>
      </p:pic>
      <p:pic>
        <p:nvPicPr>
          <p:cNvPr id="4" name="Inhaltsplatzhalter 6">
            <a:extLst>
              <a:ext uri="{FF2B5EF4-FFF2-40B4-BE49-F238E27FC236}">
                <a16:creationId xmlns:a16="http://schemas.microsoft.com/office/drawing/2014/main" id="{2D7DE0AF-29EF-1FA0-727D-16DBE148BD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31869" y="340594"/>
            <a:ext cx="1404000" cy="1404000"/>
          </a:xfrm>
          <a:prstGeom prst="rect">
            <a:avLst/>
          </a:prstGeom>
        </p:spPr>
      </p:pic>
    </p:spTree>
    <p:extLst>
      <p:ext uri="{BB962C8B-B14F-4D97-AF65-F5344CB8AC3E}">
        <p14:creationId xmlns:p14="http://schemas.microsoft.com/office/powerpoint/2010/main" val="1315883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draußen, Wolke, Himmel, Gebäude enthält.&#10;&#10;Automatisch generierte Beschreibung">
            <a:extLst>
              <a:ext uri="{FF2B5EF4-FFF2-40B4-BE49-F238E27FC236}">
                <a16:creationId xmlns:a16="http://schemas.microsoft.com/office/drawing/2014/main" id="{CDAA56DB-3BEA-70EE-F0CF-4053C13A62B5}"/>
              </a:ext>
            </a:extLst>
          </p:cNvPr>
          <p:cNvPicPr>
            <a:picLocks noChangeAspect="1"/>
          </p:cNvPicPr>
          <p:nvPr/>
        </p:nvPicPr>
        <p:blipFill rotWithShape="1">
          <a:blip r:embed="rId3">
            <a:extLst>
              <a:ext uri="{28A0092B-C50C-407E-A947-70E740481C1C}">
                <a14:useLocalDpi xmlns:a14="http://schemas.microsoft.com/office/drawing/2010/main" val="0"/>
              </a:ext>
            </a:extLst>
          </a:blip>
          <a:srcRect l="7810" r="7808"/>
          <a:stretch/>
        </p:blipFill>
        <p:spPr>
          <a:xfrm>
            <a:off x="0" y="1"/>
            <a:ext cx="10799763" cy="7199312"/>
          </a:xfrm>
          <a:prstGeom prst="rect">
            <a:avLst/>
          </a:prstGeom>
        </p:spPr>
      </p:pic>
      <p:pic>
        <p:nvPicPr>
          <p:cNvPr id="2" name="Inhaltsplatzhalter 6">
            <a:extLst>
              <a:ext uri="{FF2B5EF4-FFF2-40B4-BE49-F238E27FC236}">
                <a16:creationId xmlns:a16="http://schemas.microsoft.com/office/drawing/2014/main" id="{949C97D0-465B-FF78-B446-C5A7DDF776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31869" y="340594"/>
            <a:ext cx="1404000" cy="1404000"/>
          </a:xfrm>
          <a:prstGeom prst="rect">
            <a:avLst/>
          </a:prstGeom>
        </p:spPr>
      </p:pic>
    </p:spTree>
    <p:extLst>
      <p:ext uri="{BB962C8B-B14F-4D97-AF65-F5344CB8AC3E}">
        <p14:creationId xmlns:p14="http://schemas.microsoft.com/office/powerpoint/2010/main" val="847433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Menschliches Gesicht, Person, draußen, Kleidung enthält.&#10;&#10;Automatisch generierte Beschreibung">
            <a:extLst>
              <a:ext uri="{FF2B5EF4-FFF2-40B4-BE49-F238E27FC236}">
                <a16:creationId xmlns:a16="http://schemas.microsoft.com/office/drawing/2014/main" id="{245241FC-0282-2F45-B04E-006ADED0EF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680" y="-54922"/>
            <a:ext cx="10930368" cy="7254235"/>
          </a:xfrm>
          <a:prstGeom prst="rect">
            <a:avLst/>
          </a:prstGeom>
        </p:spPr>
      </p:pic>
      <p:pic>
        <p:nvPicPr>
          <p:cNvPr id="6" name="Inhaltsplatzhalter 6">
            <a:extLst>
              <a:ext uri="{FF2B5EF4-FFF2-40B4-BE49-F238E27FC236}">
                <a16:creationId xmlns:a16="http://schemas.microsoft.com/office/drawing/2014/main" id="{32B90B3C-7B67-4758-8ADC-2255D3FBBE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31869" y="340594"/>
            <a:ext cx="1404000" cy="1404000"/>
          </a:xfrm>
          <a:prstGeom prst="rect">
            <a:avLst/>
          </a:prstGeom>
        </p:spPr>
      </p:pic>
    </p:spTree>
    <p:extLst>
      <p:ext uri="{BB962C8B-B14F-4D97-AF65-F5344CB8AC3E}">
        <p14:creationId xmlns:p14="http://schemas.microsoft.com/office/powerpoint/2010/main" val="247671616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0</TotalTime>
  <Words>860</Words>
  <Application>Microsoft Office PowerPoint</Application>
  <PresentationFormat>Benutzerdefiniert</PresentationFormat>
  <Paragraphs>67</Paragraphs>
  <Slides>11</Slides>
  <Notes>11</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11</vt:i4>
      </vt:variant>
    </vt:vector>
  </HeadingPairs>
  <TitlesOfParts>
    <vt:vector size="18" baseType="lpstr">
      <vt:lpstr>Arial</vt:lpstr>
      <vt:lpstr>Asap Condensed bold</vt:lpstr>
      <vt:lpstr>Calibri</vt:lpstr>
      <vt:lpstr>Calibri Light</vt:lpstr>
      <vt:lpstr>Dancing Script</vt:lpstr>
      <vt:lpstr>Zilla Slab</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Jeder Beitrag hilft.  22 Euro statten eine Klasse mit den benötigten Schulbüchern aus.  185 Euro finanzieren eine Tafel  und Kreide für ein Jahr.  1.320 Euro kostet das Blechdach für einen wettersicheren Unterrichtsraum.</vt:lpstr>
      <vt:lpstr>PowerPoint-Präsentation</vt:lpstr>
    </vt:vector>
  </TitlesOfParts>
  <Company>Dioezese Linz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Sei So Frei OÖ</dc:creator>
  <cp:lastModifiedBy>Ruth Lummerstorfer</cp:lastModifiedBy>
  <cp:revision>71</cp:revision>
  <cp:lastPrinted>2023-09-12T06:39:13Z</cp:lastPrinted>
  <dcterms:created xsi:type="dcterms:W3CDTF">2022-08-29T12:59:28Z</dcterms:created>
  <dcterms:modified xsi:type="dcterms:W3CDTF">2023-12-06T08:02:39Z</dcterms:modified>
</cp:coreProperties>
</file>