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3"/>
  </p:notesMasterIdLst>
  <p:handoutMasterIdLst>
    <p:handoutMasterId r:id="rId14"/>
  </p:handoutMasterIdLst>
  <p:sldIdLst>
    <p:sldId id="325" r:id="rId2"/>
    <p:sldId id="314" r:id="rId3"/>
    <p:sldId id="324" r:id="rId4"/>
    <p:sldId id="316" r:id="rId5"/>
    <p:sldId id="317" r:id="rId6"/>
    <p:sldId id="318" r:id="rId7"/>
    <p:sldId id="319" r:id="rId8"/>
    <p:sldId id="320" r:id="rId9"/>
    <p:sldId id="321" r:id="rId10"/>
    <p:sldId id="322" r:id="rId11"/>
    <p:sldId id="323" r:id="rId12"/>
  </p:sldIdLst>
  <p:sldSz cx="8959850" cy="504031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8" userDrawn="1">
          <p15:clr>
            <a:srgbClr val="A4A3A4"/>
          </p15:clr>
        </p15:guide>
        <p15:guide id="2" pos="2823"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620"/>
    <a:srgbClr val="181A2F"/>
    <a:srgbClr val="010208"/>
    <a:srgbClr val="0A0506"/>
    <a:srgbClr val="010303"/>
    <a:srgbClr val="A2931A"/>
    <a:srgbClr val="25303B"/>
    <a:srgbClr val="A0911B"/>
    <a:srgbClr val="1B9AA4"/>
    <a:srgbClr val="234A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78224" autoAdjust="0"/>
  </p:normalViewPr>
  <p:slideViewPr>
    <p:cSldViewPr snapToGrid="0">
      <p:cViewPr varScale="1">
        <p:scale>
          <a:sx n="133" d="100"/>
          <a:sy n="133" d="100"/>
        </p:scale>
        <p:origin x="1230" y="120"/>
      </p:cViewPr>
      <p:guideLst>
        <p:guide orient="horz" pos="1588"/>
        <p:guide pos="2823"/>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86" d="100"/>
          <a:sy n="86" d="100"/>
        </p:scale>
        <p:origin x="3798" y="102"/>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0"/>
            <a:ext cx="3078427" cy="513508"/>
          </a:xfrm>
          <a:prstGeom prst="rect">
            <a:avLst/>
          </a:prstGeom>
        </p:spPr>
        <p:txBody>
          <a:bodyPr vert="horz" lIns="99062" tIns="49532" rIns="99062" bIns="49532" rtlCol="0"/>
          <a:lstStyle>
            <a:lvl1pPr algn="l">
              <a:defRPr sz="1300"/>
            </a:lvl1pPr>
          </a:lstStyle>
          <a:p>
            <a:r>
              <a:rPr lang="de-DE" smtClean="0"/>
              <a:t>Sei So Frei - Dekanatskonferenzen 2020</a:t>
            </a:r>
            <a:endParaRPr lang="de-DE"/>
          </a:p>
        </p:txBody>
      </p:sp>
      <p:sp>
        <p:nvSpPr>
          <p:cNvPr id="3" name="Datumsplatzhalter 2"/>
          <p:cNvSpPr>
            <a:spLocks noGrp="1"/>
          </p:cNvSpPr>
          <p:nvPr>
            <p:ph type="dt" sz="quarter" idx="1"/>
          </p:nvPr>
        </p:nvSpPr>
        <p:spPr>
          <a:xfrm>
            <a:off x="4023995" y="0"/>
            <a:ext cx="3078427" cy="513508"/>
          </a:xfrm>
          <a:prstGeom prst="rect">
            <a:avLst/>
          </a:prstGeom>
        </p:spPr>
        <p:txBody>
          <a:bodyPr vert="horz" lIns="99062" tIns="49532" rIns="99062" bIns="49532" rtlCol="0"/>
          <a:lstStyle>
            <a:lvl1pPr algn="r">
              <a:defRPr sz="1300"/>
            </a:lvl1pPr>
          </a:lstStyle>
          <a:p>
            <a:fld id="{02C1BC63-9DF0-47B8-A00A-2DE922EE6DC2}" type="datetimeFigureOut">
              <a:rPr lang="de-DE" smtClean="0"/>
              <a:t>10.09.2020</a:t>
            </a:fld>
            <a:endParaRPr lang="de-DE"/>
          </a:p>
        </p:txBody>
      </p:sp>
      <p:sp>
        <p:nvSpPr>
          <p:cNvPr id="4" name="Fußzeilenplatzhalter 3"/>
          <p:cNvSpPr>
            <a:spLocks noGrp="1"/>
          </p:cNvSpPr>
          <p:nvPr>
            <p:ph type="ftr" sz="quarter" idx="2"/>
          </p:nvPr>
        </p:nvSpPr>
        <p:spPr>
          <a:xfrm>
            <a:off x="3" y="9721110"/>
            <a:ext cx="3078427" cy="513507"/>
          </a:xfrm>
          <a:prstGeom prst="rect">
            <a:avLst/>
          </a:prstGeom>
        </p:spPr>
        <p:txBody>
          <a:bodyPr vert="horz" lIns="99062" tIns="49532" rIns="99062" bIns="49532" rtlCol="0" anchor="b"/>
          <a:lstStyle>
            <a:lvl1pPr algn="l">
              <a:defRPr sz="1300"/>
            </a:lvl1pPr>
          </a:lstStyle>
          <a:p>
            <a:r>
              <a:rPr lang="de-DE" smtClean="0"/>
              <a:t>SEI SO FREI-Adventsammlung 2018</a:t>
            </a:r>
            <a:endParaRPr lang="de-DE"/>
          </a:p>
        </p:txBody>
      </p:sp>
      <p:sp>
        <p:nvSpPr>
          <p:cNvPr id="5" name="Foliennummernplatzhalter 4"/>
          <p:cNvSpPr>
            <a:spLocks noGrp="1"/>
          </p:cNvSpPr>
          <p:nvPr>
            <p:ph type="sldNum" sz="quarter" idx="3"/>
          </p:nvPr>
        </p:nvSpPr>
        <p:spPr>
          <a:xfrm>
            <a:off x="4023995" y="9721110"/>
            <a:ext cx="3078427" cy="513507"/>
          </a:xfrm>
          <a:prstGeom prst="rect">
            <a:avLst/>
          </a:prstGeom>
        </p:spPr>
        <p:txBody>
          <a:bodyPr vert="horz" lIns="99062" tIns="49532" rIns="99062" bIns="49532" rtlCol="0" anchor="b"/>
          <a:lstStyle>
            <a:lvl1pPr algn="r">
              <a:defRPr sz="1300"/>
            </a:lvl1pPr>
          </a:lstStyle>
          <a:p>
            <a:fld id="{2D25E0E4-0221-44D8-8B59-659EAA0D2865}" type="slidenum">
              <a:rPr lang="de-DE" smtClean="0"/>
              <a:t>‹Nr.›</a:t>
            </a:fld>
            <a:endParaRPr lang="de-DE"/>
          </a:p>
        </p:txBody>
      </p:sp>
    </p:spTree>
    <p:extLst>
      <p:ext uri="{BB962C8B-B14F-4D97-AF65-F5344CB8AC3E}">
        <p14:creationId xmlns:p14="http://schemas.microsoft.com/office/powerpoint/2010/main" val="251219425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0"/>
            <a:ext cx="3078427" cy="513508"/>
          </a:xfrm>
          <a:prstGeom prst="rect">
            <a:avLst/>
          </a:prstGeom>
        </p:spPr>
        <p:txBody>
          <a:bodyPr vert="horz" lIns="99062" tIns="49532" rIns="99062" bIns="49532" rtlCol="0"/>
          <a:lstStyle>
            <a:lvl1pPr algn="l">
              <a:defRPr sz="1300"/>
            </a:lvl1pPr>
          </a:lstStyle>
          <a:p>
            <a:r>
              <a:rPr lang="de-DE" smtClean="0"/>
              <a:t>Sei So Frei - Dekanatskonferenzen 2020</a:t>
            </a:r>
            <a:endParaRPr lang="de-DE"/>
          </a:p>
        </p:txBody>
      </p:sp>
      <p:sp>
        <p:nvSpPr>
          <p:cNvPr id="3" name="Datumsplatzhalter 2"/>
          <p:cNvSpPr>
            <a:spLocks noGrp="1"/>
          </p:cNvSpPr>
          <p:nvPr>
            <p:ph type="dt" idx="1"/>
          </p:nvPr>
        </p:nvSpPr>
        <p:spPr>
          <a:xfrm>
            <a:off x="4023995" y="0"/>
            <a:ext cx="3078427" cy="513508"/>
          </a:xfrm>
          <a:prstGeom prst="rect">
            <a:avLst/>
          </a:prstGeom>
        </p:spPr>
        <p:txBody>
          <a:bodyPr vert="horz" lIns="99062" tIns="49532" rIns="99062" bIns="49532" rtlCol="0"/>
          <a:lstStyle>
            <a:lvl1pPr algn="r">
              <a:defRPr sz="1300"/>
            </a:lvl1pPr>
          </a:lstStyle>
          <a:p>
            <a:fld id="{9C79B3C0-FF4B-4A9E-8F68-E00BC6F69CD7}" type="datetimeFigureOut">
              <a:rPr lang="de-DE" smtClean="0"/>
              <a:t>10.09.2020</a:t>
            </a:fld>
            <a:endParaRPr lang="de-DE"/>
          </a:p>
        </p:txBody>
      </p:sp>
      <p:sp>
        <p:nvSpPr>
          <p:cNvPr id="4" name="Folienbildplatzhalter 3"/>
          <p:cNvSpPr>
            <a:spLocks noGrp="1" noRot="1" noChangeAspect="1"/>
          </p:cNvSpPr>
          <p:nvPr>
            <p:ph type="sldImg" idx="2"/>
          </p:nvPr>
        </p:nvSpPr>
        <p:spPr>
          <a:xfrm>
            <a:off x="482600" y="1279525"/>
            <a:ext cx="6138863" cy="3452813"/>
          </a:xfrm>
          <a:prstGeom prst="rect">
            <a:avLst/>
          </a:prstGeom>
          <a:noFill/>
          <a:ln w="12700">
            <a:solidFill>
              <a:prstClr val="black"/>
            </a:solidFill>
          </a:ln>
        </p:spPr>
        <p:txBody>
          <a:bodyPr vert="horz" lIns="99062" tIns="49532" rIns="99062" bIns="49532" rtlCol="0" anchor="ctr"/>
          <a:lstStyle/>
          <a:p>
            <a:endParaRPr lang="de-DE"/>
          </a:p>
        </p:txBody>
      </p:sp>
      <p:sp>
        <p:nvSpPr>
          <p:cNvPr id="5" name="Notizenplatzhalter 4"/>
          <p:cNvSpPr>
            <a:spLocks noGrp="1"/>
          </p:cNvSpPr>
          <p:nvPr>
            <p:ph type="body" sz="quarter" idx="3"/>
          </p:nvPr>
        </p:nvSpPr>
        <p:spPr>
          <a:xfrm>
            <a:off x="710407" y="4925408"/>
            <a:ext cx="5683250" cy="4029878"/>
          </a:xfrm>
          <a:prstGeom prst="rect">
            <a:avLst/>
          </a:prstGeom>
        </p:spPr>
        <p:txBody>
          <a:bodyPr vert="horz" lIns="99062" tIns="49532" rIns="99062" bIns="49532"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1" y="9721110"/>
            <a:ext cx="3281847" cy="513507"/>
          </a:xfrm>
          <a:prstGeom prst="rect">
            <a:avLst/>
          </a:prstGeom>
        </p:spPr>
        <p:txBody>
          <a:bodyPr vert="horz" lIns="99062" tIns="49532" rIns="99062" bIns="49532" rtlCol="0" anchor="b"/>
          <a:lstStyle>
            <a:lvl1pPr algn="l">
              <a:defRPr sz="1500">
                <a:latin typeface="Arial" panose="020B0604020202020204" pitchFamily="34" charset="0"/>
                <a:cs typeface="Arial" panose="020B0604020202020204" pitchFamily="34" charset="0"/>
              </a:defRPr>
            </a:lvl1pPr>
          </a:lstStyle>
          <a:p>
            <a:r>
              <a:rPr lang="de-DE" smtClean="0"/>
              <a:t>SEI SO FREI-Adventsammlung 2018</a:t>
            </a:r>
            <a:endParaRPr lang="de-DE" dirty="0"/>
          </a:p>
        </p:txBody>
      </p:sp>
      <p:sp>
        <p:nvSpPr>
          <p:cNvPr id="7" name="Foliennummernplatzhalter 6"/>
          <p:cNvSpPr>
            <a:spLocks noGrp="1"/>
          </p:cNvSpPr>
          <p:nvPr>
            <p:ph type="sldNum" sz="quarter" idx="5"/>
          </p:nvPr>
        </p:nvSpPr>
        <p:spPr>
          <a:xfrm>
            <a:off x="4023995" y="9721110"/>
            <a:ext cx="3078427" cy="513507"/>
          </a:xfrm>
          <a:prstGeom prst="rect">
            <a:avLst/>
          </a:prstGeom>
        </p:spPr>
        <p:txBody>
          <a:bodyPr vert="horz" lIns="99062" tIns="49532" rIns="99062" bIns="49532" rtlCol="0" anchor="b"/>
          <a:lstStyle>
            <a:lvl1pPr algn="r">
              <a:defRPr sz="1500">
                <a:latin typeface="Arial" panose="020B0604020202020204" pitchFamily="34" charset="0"/>
                <a:cs typeface="Arial" panose="020B0604020202020204" pitchFamily="34" charset="0"/>
              </a:defRPr>
            </a:lvl1pPr>
          </a:lstStyle>
          <a:p>
            <a:fld id="{4F18909D-C73E-48B5-AB5A-711264532027}" type="slidenum">
              <a:rPr lang="de-DE" smtClean="0"/>
              <a:pPr/>
              <a:t>‹Nr.›</a:t>
            </a:fld>
            <a:endParaRPr lang="de-DE" dirty="0"/>
          </a:p>
        </p:txBody>
      </p:sp>
    </p:spTree>
    <p:extLst>
      <p:ext uri="{BB962C8B-B14F-4D97-AF65-F5344CB8AC3E}">
        <p14:creationId xmlns:p14="http://schemas.microsoft.com/office/powerpoint/2010/main" val="429931450"/>
      </p:ext>
    </p:extLst>
  </p:cSld>
  <p:clrMap bg1="lt1" tx1="dk1" bg2="lt2" tx2="dk2" accent1="accent1" accent2="accent2" accent3="accent3" accent4="accent4" accent5="accent5" accent6="accent6" hlink="hlink" folHlink="folHlink"/>
  <p:hf ftr="0" dt="0"/>
  <p:notesStyle>
    <a:lvl1pPr marL="0" algn="l" defTabSz="739374"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369687" algn="l" defTabSz="739374" rtl="0" eaLnBrk="1" latinLnBrk="0" hangingPunct="1">
      <a:defRPr sz="1050" kern="1200">
        <a:solidFill>
          <a:schemeClr val="tx1"/>
        </a:solidFill>
        <a:latin typeface="Arial" panose="020B0604020202020204" pitchFamily="34" charset="0"/>
        <a:ea typeface="+mn-ea"/>
        <a:cs typeface="Arial" panose="020B0604020202020204" pitchFamily="34" charset="0"/>
      </a:defRPr>
    </a:lvl2pPr>
    <a:lvl3pPr marL="739374" algn="l" defTabSz="739374" rtl="0" eaLnBrk="1" latinLnBrk="0" hangingPunct="1">
      <a:defRPr sz="1050" kern="1200">
        <a:solidFill>
          <a:schemeClr val="tx1"/>
        </a:solidFill>
        <a:latin typeface="Arial" panose="020B0604020202020204" pitchFamily="34" charset="0"/>
        <a:ea typeface="+mn-ea"/>
        <a:cs typeface="Arial" panose="020B0604020202020204" pitchFamily="34" charset="0"/>
      </a:defRPr>
    </a:lvl3pPr>
    <a:lvl4pPr marL="1109062" algn="l" defTabSz="739374" rtl="0" eaLnBrk="1" latinLnBrk="0" hangingPunct="1">
      <a:defRPr sz="1050" kern="1200">
        <a:solidFill>
          <a:schemeClr val="tx1"/>
        </a:solidFill>
        <a:latin typeface="Arial" panose="020B0604020202020204" pitchFamily="34" charset="0"/>
        <a:ea typeface="+mn-ea"/>
        <a:cs typeface="Arial" panose="020B0604020202020204" pitchFamily="34" charset="0"/>
      </a:defRPr>
    </a:lvl4pPr>
    <a:lvl5pPr marL="1478749" algn="l" defTabSz="739374" rtl="0" eaLnBrk="1" latinLnBrk="0" hangingPunct="1">
      <a:defRPr sz="1050" kern="1200">
        <a:solidFill>
          <a:schemeClr val="tx1"/>
        </a:solidFill>
        <a:latin typeface="Arial" panose="020B0604020202020204" pitchFamily="34" charset="0"/>
        <a:ea typeface="+mn-ea"/>
        <a:cs typeface="Arial" panose="020B0604020202020204" pitchFamily="34" charset="0"/>
      </a:defRPr>
    </a:lvl5pPr>
    <a:lvl6pPr marL="1848436" algn="l" defTabSz="739374" rtl="0" eaLnBrk="1" latinLnBrk="0" hangingPunct="1">
      <a:defRPr sz="971" kern="1200">
        <a:solidFill>
          <a:schemeClr val="tx1"/>
        </a:solidFill>
        <a:latin typeface="+mn-lt"/>
        <a:ea typeface="+mn-ea"/>
        <a:cs typeface="+mn-cs"/>
      </a:defRPr>
    </a:lvl6pPr>
    <a:lvl7pPr marL="2218123" algn="l" defTabSz="739374" rtl="0" eaLnBrk="1" latinLnBrk="0" hangingPunct="1">
      <a:defRPr sz="971" kern="1200">
        <a:solidFill>
          <a:schemeClr val="tx1"/>
        </a:solidFill>
        <a:latin typeface="+mn-lt"/>
        <a:ea typeface="+mn-ea"/>
        <a:cs typeface="+mn-cs"/>
      </a:defRPr>
    </a:lvl7pPr>
    <a:lvl8pPr marL="2587811" algn="l" defTabSz="739374" rtl="0" eaLnBrk="1" latinLnBrk="0" hangingPunct="1">
      <a:defRPr sz="971" kern="1200">
        <a:solidFill>
          <a:schemeClr val="tx1"/>
        </a:solidFill>
        <a:latin typeface="+mn-lt"/>
        <a:ea typeface="+mn-ea"/>
        <a:cs typeface="+mn-cs"/>
      </a:defRPr>
    </a:lvl8pPr>
    <a:lvl9pPr marL="2957498" algn="l" defTabSz="739374" rtl="0" eaLnBrk="1" latinLnBrk="0" hangingPunct="1">
      <a:defRPr sz="97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ctr"/>
            <a:r>
              <a:rPr lang="de-DE" b="1" dirty="0" smtClean="0"/>
              <a:t>„Stern der Hoffnung“</a:t>
            </a:r>
            <a:r>
              <a:rPr lang="de-DE" b="1" baseline="0" dirty="0" smtClean="0"/>
              <a:t> </a:t>
            </a:r>
            <a:endParaRPr lang="de-DE" b="1" dirty="0" smtClean="0"/>
          </a:p>
          <a:p>
            <a:pPr algn="ctr"/>
            <a:r>
              <a:rPr lang="de-DE" dirty="0" smtClean="0"/>
              <a:t>- Sei So Frei-Adventsammlung 2020</a:t>
            </a:r>
          </a:p>
          <a:p>
            <a:pPr algn="ctr"/>
            <a:r>
              <a:rPr lang="de-DE" dirty="0" smtClean="0"/>
              <a:t>für Holzsparöfen in Guatemala</a:t>
            </a:r>
          </a:p>
          <a:p>
            <a:endParaRPr lang="de-DE" dirty="0"/>
          </a:p>
        </p:txBody>
      </p:sp>
      <p:sp>
        <p:nvSpPr>
          <p:cNvPr id="4" name="Kopfzeilenplatzhalter 3"/>
          <p:cNvSpPr>
            <a:spLocks noGrp="1"/>
          </p:cNvSpPr>
          <p:nvPr>
            <p:ph type="hdr" sz="quarter" idx="10"/>
          </p:nvPr>
        </p:nvSpPr>
        <p:spPr/>
        <p:txBody>
          <a:bodyPr/>
          <a:lstStyle/>
          <a:p>
            <a:r>
              <a:rPr lang="de-DE" smtClean="0"/>
              <a:t>Sei So Frei - Dekanatskonferenzen 2020</a:t>
            </a:r>
            <a:endParaRPr lang="de-DE"/>
          </a:p>
        </p:txBody>
      </p:sp>
      <p:sp>
        <p:nvSpPr>
          <p:cNvPr id="5" name="Foliennummernplatzhalter 4"/>
          <p:cNvSpPr>
            <a:spLocks noGrp="1"/>
          </p:cNvSpPr>
          <p:nvPr>
            <p:ph type="sldNum" sz="quarter" idx="11"/>
          </p:nvPr>
        </p:nvSpPr>
        <p:spPr/>
        <p:txBody>
          <a:bodyPr/>
          <a:lstStyle/>
          <a:p>
            <a:fld id="{4F18909D-C73E-48B5-AB5A-711264532027}" type="slidenum">
              <a:rPr lang="de-DE" smtClean="0"/>
              <a:pPr/>
              <a:t>1</a:t>
            </a:fld>
            <a:endParaRPr lang="de-DE" dirty="0"/>
          </a:p>
        </p:txBody>
      </p:sp>
    </p:spTree>
    <p:extLst>
      <p:ext uri="{BB962C8B-B14F-4D97-AF65-F5344CB8AC3E}">
        <p14:creationId xmlns:p14="http://schemas.microsoft.com/office/powerpoint/2010/main" val="2412004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82600" y="4825602"/>
            <a:ext cx="4303036" cy="4029878"/>
          </a:xfrm>
        </p:spPr>
        <p:txBody>
          <a:bodyPr/>
          <a:lstStyle/>
          <a:p>
            <a:r>
              <a:rPr lang="de-DE" b="1" dirty="0" smtClean="0"/>
              <a:t>Bild 9: Spendenaufruf</a:t>
            </a:r>
          </a:p>
          <a:p>
            <a:endParaRPr lang="de-DE" dirty="0" smtClean="0"/>
          </a:p>
          <a:p>
            <a:r>
              <a:rPr lang="de-DE" dirty="0" smtClean="0"/>
              <a:t>Nutzen wir unsere Freiheit und unterstützen wir die</a:t>
            </a:r>
            <a:r>
              <a:rPr lang="de-DE" baseline="0" dirty="0" smtClean="0"/>
              <a:t> </a:t>
            </a:r>
            <a:r>
              <a:rPr lang="de-DE" dirty="0" smtClean="0"/>
              <a:t>Familien in den Bergdörfern </a:t>
            </a:r>
            <a:r>
              <a:rPr lang="de-DE" dirty="0" err="1" smtClean="0"/>
              <a:t>Joyabajs</a:t>
            </a:r>
            <a:r>
              <a:rPr lang="de-DE" dirty="0" smtClean="0"/>
              <a:t> auf ihrem Weg in ein menschenwürdiges Leben, frei von Rauch, Husten und Augenentzündungen.</a:t>
            </a:r>
          </a:p>
          <a:p>
            <a:endParaRPr lang="de-DE" dirty="0" smtClean="0"/>
          </a:p>
          <a:p>
            <a:r>
              <a:rPr lang="de-DE" dirty="0" smtClean="0"/>
              <a:t>&gt;&gt;</a:t>
            </a:r>
            <a:r>
              <a:rPr lang="de-DE" baseline="0" dirty="0" smtClean="0"/>
              <a:t> </a:t>
            </a:r>
            <a:r>
              <a:rPr lang="de-DE" dirty="0" smtClean="0"/>
              <a:t>Mit </a:t>
            </a:r>
            <a:r>
              <a:rPr lang="de-DE" b="1" dirty="0" smtClean="0"/>
              <a:t>10 Euro </a:t>
            </a:r>
            <a:r>
              <a:rPr lang="de-DE" dirty="0" smtClean="0"/>
              <a:t>versorgen Sie eine Familie eine Woche lang mit Brennholz.</a:t>
            </a:r>
          </a:p>
          <a:p>
            <a:endParaRPr lang="de-DE" dirty="0" smtClean="0"/>
          </a:p>
          <a:p>
            <a:r>
              <a:rPr lang="de-DE" dirty="0" smtClean="0"/>
              <a:t>&gt;&gt; </a:t>
            </a:r>
            <a:r>
              <a:rPr lang="de-DE" b="1" dirty="0" smtClean="0"/>
              <a:t>66 Euro </a:t>
            </a:r>
            <a:r>
              <a:rPr lang="de-DE" dirty="0" smtClean="0"/>
              <a:t>kosten die benötigten Ziegel für den Bau eines Ofens.</a:t>
            </a:r>
          </a:p>
          <a:p>
            <a:endParaRPr lang="de-DE" dirty="0" smtClean="0"/>
          </a:p>
          <a:p>
            <a:r>
              <a:rPr lang="de-DE" dirty="0" smtClean="0"/>
              <a:t>&gt;&gt; Mit </a:t>
            </a:r>
            <a:r>
              <a:rPr lang="de-DE" b="1" dirty="0" smtClean="0"/>
              <a:t>420 Euro </a:t>
            </a:r>
            <a:r>
              <a:rPr lang="de-DE" dirty="0" smtClean="0"/>
              <a:t>schenken Sie einer Familie einen kompletten Holzsparofen.</a:t>
            </a:r>
            <a:endParaRPr lang="de-DE" b="1" dirty="0" smtClean="0"/>
          </a:p>
          <a:p>
            <a:endParaRPr lang="de-DE" dirty="0" smtClean="0"/>
          </a:p>
          <a:p>
            <a:endParaRPr lang="de-DE" dirty="0"/>
          </a:p>
        </p:txBody>
      </p:sp>
      <p:sp>
        <p:nvSpPr>
          <p:cNvPr id="5" name="Foliennummernplatzhalter 4"/>
          <p:cNvSpPr>
            <a:spLocks noGrp="1"/>
          </p:cNvSpPr>
          <p:nvPr>
            <p:ph type="sldNum" sz="quarter" idx="11"/>
          </p:nvPr>
        </p:nvSpPr>
        <p:spPr/>
        <p:txBody>
          <a:bodyPr/>
          <a:lstStyle/>
          <a:p>
            <a:fld id="{4F18909D-C73E-48B5-AB5A-711264532027}" type="slidenum">
              <a:rPr lang="de-DE" smtClean="0"/>
              <a:pPr/>
              <a:t>10</a:t>
            </a:fld>
            <a:endParaRPr lang="de-DE" dirty="0"/>
          </a:p>
        </p:txBody>
      </p:sp>
      <p:sp>
        <p:nvSpPr>
          <p:cNvPr id="6" name="Kopfzeilenplatzhalter 3"/>
          <p:cNvSpPr>
            <a:spLocks noGrp="1"/>
          </p:cNvSpPr>
          <p:nvPr>
            <p:ph type="hdr" sz="quarter"/>
          </p:nvPr>
        </p:nvSpPr>
        <p:spPr>
          <a:xfrm>
            <a:off x="3" y="0"/>
            <a:ext cx="3078427" cy="513508"/>
          </a:xfrm>
        </p:spPr>
        <p:txBody>
          <a:bodyPr/>
          <a:lstStyle/>
          <a:p>
            <a:r>
              <a:rPr lang="de-DE" dirty="0" smtClean="0"/>
              <a:t>Sei So Frei-Adventsammlung 2020</a:t>
            </a:r>
            <a:endParaRPr lang="de-DE" dirty="0"/>
          </a:p>
        </p:txBody>
      </p:sp>
    </p:spTree>
    <p:extLst>
      <p:ext uri="{BB962C8B-B14F-4D97-AF65-F5344CB8AC3E}">
        <p14:creationId xmlns:p14="http://schemas.microsoft.com/office/powerpoint/2010/main" val="3274303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41308" y="4814513"/>
            <a:ext cx="4033216" cy="4029878"/>
          </a:xfrm>
        </p:spPr>
        <p:txBody>
          <a:bodyPr/>
          <a:lstStyle/>
          <a:p>
            <a:pPr lvl="0">
              <a:defRPr/>
            </a:pPr>
            <a:r>
              <a:rPr lang="de-DE" b="1" dirty="0" smtClean="0"/>
              <a:t>Bild 10: Danke</a:t>
            </a:r>
          </a:p>
          <a:p>
            <a:endParaRPr lang="de-DE" dirty="0" smtClean="0"/>
          </a:p>
          <a:p>
            <a:r>
              <a:rPr lang="de-DE" dirty="0" smtClean="0"/>
              <a:t>Wir sind überzeugt davon, dass ein Leben in Würde</a:t>
            </a:r>
            <a:r>
              <a:rPr lang="de-DE" baseline="0" dirty="0" smtClean="0"/>
              <a:t> </a:t>
            </a:r>
            <a:r>
              <a:rPr lang="de-DE" dirty="0" smtClean="0"/>
              <a:t>und Freiheit für die Familien in </a:t>
            </a:r>
            <a:r>
              <a:rPr lang="de-DE" dirty="0" err="1" smtClean="0"/>
              <a:t>Joyabaj</a:t>
            </a:r>
            <a:r>
              <a:rPr lang="de-DE" dirty="0" smtClean="0"/>
              <a:t> möglich ist. </a:t>
            </a:r>
          </a:p>
          <a:p>
            <a:endParaRPr lang="de-DE" dirty="0" smtClean="0"/>
          </a:p>
          <a:p>
            <a:r>
              <a:rPr lang="de-DE" dirty="0" smtClean="0"/>
              <a:t>Machen wir die Welt zusammen ein Stück gerechter.</a:t>
            </a:r>
          </a:p>
          <a:p>
            <a:endParaRPr lang="de-DE" dirty="0" smtClean="0"/>
          </a:p>
          <a:p>
            <a:r>
              <a:rPr lang="de-DE" dirty="0" smtClean="0"/>
              <a:t>Vielen Dank für Ihre Unterstützung bei der heurigen</a:t>
            </a:r>
          </a:p>
          <a:p>
            <a:r>
              <a:rPr lang="de-DE" dirty="0" smtClean="0"/>
              <a:t>Sei So Frei-Adventsammlung!</a:t>
            </a:r>
          </a:p>
          <a:p>
            <a:endParaRPr lang="de-DE" dirty="0"/>
          </a:p>
        </p:txBody>
      </p:sp>
      <p:sp>
        <p:nvSpPr>
          <p:cNvPr id="5" name="Foliennummernplatzhalter 4"/>
          <p:cNvSpPr>
            <a:spLocks noGrp="1"/>
          </p:cNvSpPr>
          <p:nvPr>
            <p:ph type="sldNum" sz="quarter" idx="11"/>
          </p:nvPr>
        </p:nvSpPr>
        <p:spPr/>
        <p:txBody>
          <a:bodyPr/>
          <a:lstStyle/>
          <a:p>
            <a:fld id="{4F18909D-C73E-48B5-AB5A-711264532027}" type="slidenum">
              <a:rPr lang="de-DE" smtClean="0"/>
              <a:pPr/>
              <a:t>11</a:t>
            </a:fld>
            <a:endParaRPr lang="de-DE" dirty="0"/>
          </a:p>
        </p:txBody>
      </p:sp>
      <p:sp>
        <p:nvSpPr>
          <p:cNvPr id="6" name="Kopfzeilenplatzhalter 3"/>
          <p:cNvSpPr>
            <a:spLocks noGrp="1"/>
          </p:cNvSpPr>
          <p:nvPr>
            <p:ph type="hdr" sz="quarter"/>
          </p:nvPr>
        </p:nvSpPr>
        <p:spPr>
          <a:xfrm>
            <a:off x="3" y="0"/>
            <a:ext cx="3078427" cy="513508"/>
          </a:xfrm>
        </p:spPr>
        <p:txBody>
          <a:bodyPr/>
          <a:lstStyle/>
          <a:p>
            <a:r>
              <a:rPr lang="de-DE" dirty="0" smtClean="0"/>
              <a:t>Sei So Frei-Adventsammlung 2020</a:t>
            </a:r>
            <a:endParaRPr lang="de-DE" dirty="0"/>
          </a:p>
        </p:txBody>
      </p:sp>
    </p:spTree>
    <p:extLst>
      <p:ext uri="{BB962C8B-B14F-4D97-AF65-F5344CB8AC3E}">
        <p14:creationId xmlns:p14="http://schemas.microsoft.com/office/powerpoint/2010/main" val="257672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41308" y="4835080"/>
            <a:ext cx="4291793" cy="3687712"/>
          </a:xfrm>
        </p:spPr>
        <p:txBody>
          <a:bodyPr/>
          <a:lstStyle/>
          <a:p>
            <a:pPr defTabSz="430320">
              <a:defRPr/>
            </a:pPr>
            <a:r>
              <a:rPr lang="de-DE" b="1" dirty="0" smtClean="0"/>
              <a:t>Bild 1: Rückblick</a:t>
            </a:r>
            <a:r>
              <a:rPr lang="de-DE" b="1" baseline="0" dirty="0" smtClean="0"/>
              <a:t> Adventsammlung 2019 </a:t>
            </a:r>
          </a:p>
          <a:p>
            <a:pPr defTabSz="430320">
              <a:defRPr/>
            </a:pPr>
            <a:r>
              <a:rPr lang="de-AT" b="1" dirty="0" smtClean="0"/>
              <a:t>Glücklich erntende Bauern</a:t>
            </a:r>
            <a:r>
              <a:rPr lang="de-AT" b="1" baseline="0" dirty="0" smtClean="0"/>
              <a:t> in Mosambik</a:t>
            </a:r>
            <a:r>
              <a:rPr lang="de-AT" b="1" dirty="0" smtClean="0"/>
              <a:t/>
            </a:r>
            <a:br>
              <a:rPr lang="de-AT" b="1" dirty="0" smtClean="0"/>
            </a:br>
            <a:endParaRPr lang="de-AT" b="1" dirty="0" smtClean="0"/>
          </a:p>
          <a:p>
            <a:pPr defTabSz="430320">
              <a:defRPr/>
            </a:pPr>
            <a:r>
              <a:rPr lang="de-AT" dirty="0" smtClean="0"/>
              <a:t>Liebe Pfarrgemeinde!</a:t>
            </a:r>
          </a:p>
          <a:p>
            <a:pPr defTabSz="430320">
              <a:defRPr/>
            </a:pPr>
            <a:endParaRPr lang="de-AT" dirty="0" smtClean="0"/>
          </a:p>
          <a:p>
            <a:r>
              <a:rPr lang="de-DE" dirty="0" smtClean="0"/>
              <a:t>Mit Ihrer Hilfe </a:t>
            </a:r>
            <a:r>
              <a:rPr lang="de-AT" dirty="0" smtClean="0"/>
              <a:t>bei der letzten Adventsammlung konnten</a:t>
            </a:r>
            <a:r>
              <a:rPr lang="de-AT" baseline="0" dirty="0" smtClean="0"/>
              <a:t> </a:t>
            </a:r>
            <a:r>
              <a:rPr lang="de-AT" dirty="0" smtClean="0"/>
              <a:t>wir den Familien in Mosambik beim Wiederaufbau helfen.</a:t>
            </a:r>
            <a:r>
              <a:rPr lang="de-AT" baseline="0" dirty="0" smtClean="0"/>
              <a:t> </a:t>
            </a:r>
            <a:r>
              <a:rPr lang="de-AT" dirty="0" smtClean="0"/>
              <a:t>Sie hatten in den verheerenden Fluten nach dem Zyklon „</a:t>
            </a:r>
            <a:r>
              <a:rPr lang="de-AT" dirty="0" err="1" smtClean="0"/>
              <a:t>Idai</a:t>
            </a:r>
            <a:r>
              <a:rPr lang="de-AT" dirty="0" smtClean="0"/>
              <a:t>“</a:t>
            </a:r>
            <a:r>
              <a:rPr lang="de-AT" baseline="0" dirty="0" smtClean="0"/>
              <a:t> </a:t>
            </a:r>
            <a:r>
              <a:rPr lang="de-AT" dirty="0" smtClean="0"/>
              <a:t>alles verloren:</a:t>
            </a:r>
            <a:r>
              <a:rPr lang="de-AT" baseline="0" dirty="0" smtClean="0"/>
              <a:t> ihr Zuhause, ihre Vorräte, ihre Ernte.</a:t>
            </a:r>
            <a:endParaRPr lang="de-AT" dirty="0" smtClean="0"/>
          </a:p>
          <a:p>
            <a:endParaRPr lang="de-AT" dirty="0" smtClean="0"/>
          </a:p>
          <a:p>
            <a:r>
              <a:rPr lang="de-AT" dirty="0" smtClean="0"/>
              <a:t>Sei So Frei versorgte sie mit biologischem Saatgut,</a:t>
            </a:r>
            <a:r>
              <a:rPr lang="de-AT" baseline="0" dirty="0" smtClean="0"/>
              <a:t> </a:t>
            </a:r>
            <a:r>
              <a:rPr lang="de-AT" dirty="0" smtClean="0"/>
              <a:t>Werkzeug und Kleintieren, damit sie sich ihre</a:t>
            </a:r>
            <a:r>
              <a:rPr lang="de-AT" baseline="0" dirty="0" smtClean="0"/>
              <a:t> </a:t>
            </a:r>
            <a:r>
              <a:rPr lang="de-AT" dirty="0" smtClean="0"/>
              <a:t>Lebensgrundlage wieder aufbauen konnten. </a:t>
            </a:r>
          </a:p>
          <a:p>
            <a:pPr lvl="0"/>
            <a:r>
              <a:rPr lang="de-AT" dirty="0" smtClean="0"/>
              <a:t/>
            </a:r>
            <a:br>
              <a:rPr lang="de-AT" dirty="0" smtClean="0"/>
            </a:br>
            <a:r>
              <a:rPr lang="de-AT" sz="1100" dirty="0"/>
              <a:t>Die Familien mussten im Frühling einen Rückschlag hinnehmen, als starke</a:t>
            </a:r>
            <a:r>
              <a:rPr lang="de-AT" dirty="0"/>
              <a:t> </a:t>
            </a:r>
            <a:r>
              <a:rPr lang="de-AT" sz="1100" dirty="0"/>
              <a:t>Trockenheit die lang ersehnte Getreideernte vernichtete. Glücklicherweise besserte sich das Wetter, sodass die Familien im Sommer endlich erfolgreich Gemüse ernten konnten.</a:t>
            </a:r>
          </a:p>
          <a:p>
            <a:pPr lvl="0"/>
            <a:endParaRPr lang="de-AT" dirty="0" smtClean="0"/>
          </a:p>
          <a:p>
            <a:r>
              <a:rPr lang="de-AT" dirty="0" smtClean="0"/>
              <a:t>Danke für Ihre Unterstützung!</a:t>
            </a:r>
          </a:p>
          <a:p>
            <a:endParaRPr lang="de-DE" dirty="0" smtClean="0"/>
          </a:p>
          <a:p>
            <a:endParaRPr lang="de-DE" dirty="0"/>
          </a:p>
        </p:txBody>
      </p:sp>
      <p:sp>
        <p:nvSpPr>
          <p:cNvPr id="5" name="Foliennummernplatzhalter 4"/>
          <p:cNvSpPr>
            <a:spLocks noGrp="1"/>
          </p:cNvSpPr>
          <p:nvPr>
            <p:ph type="sldNum" sz="quarter" idx="11"/>
          </p:nvPr>
        </p:nvSpPr>
        <p:spPr/>
        <p:txBody>
          <a:bodyPr/>
          <a:lstStyle/>
          <a:p>
            <a:fld id="{4F18909D-C73E-48B5-AB5A-711264532027}" type="slidenum">
              <a:rPr lang="de-DE" smtClean="0"/>
              <a:pPr/>
              <a:t>2</a:t>
            </a:fld>
            <a:endParaRPr lang="de-DE" dirty="0"/>
          </a:p>
        </p:txBody>
      </p:sp>
      <p:sp>
        <p:nvSpPr>
          <p:cNvPr id="6" name="Kopfzeilenplatzhalter 3"/>
          <p:cNvSpPr>
            <a:spLocks noGrp="1"/>
          </p:cNvSpPr>
          <p:nvPr>
            <p:ph type="hdr" sz="quarter"/>
          </p:nvPr>
        </p:nvSpPr>
        <p:spPr>
          <a:xfrm>
            <a:off x="3" y="0"/>
            <a:ext cx="3078427" cy="513508"/>
          </a:xfrm>
        </p:spPr>
        <p:txBody>
          <a:bodyPr/>
          <a:lstStyle/>
          <a:p>
            <a:r>
              <a:rPr lang="de-DE" dirty="0" smtClean="0"/>
              <a:t>Sei So Frei-Adventsammlung 2020</a:t>
            </a:r>
            <a:endParaRPr lang="de-DE" dirty="0"/>
          </a:p>
        </p:txBody>
      </p:sp>
    </p:spTree>
    <p:extLst>
      <p:ext uri="{BB962C8B-B14F-4D97-AF65-F5344CB8AC3E}">
        <p14:creationId xmlns:p14="http://schemas.microsoft.com/office/powerpoint/2010/main" val="203135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82600" y="4838907"/>
            <a:ext cx="5683250" cy="4029878"/>
          </a:xfrm>
        </p:spPr>
        <p:txBody>
          <a:bodyPr/>
          <a:lstStyle/>
          <a:p>
            <a:pPr defTabSz="430320">
              <a:defRPr/>
            </a:pPr>
            <a:r>
              <a:rPr lang="de-DE" b="1" dirty="0" smtClean="0"/>
              <a:t>Bild 2: Landkarte Guatemala</a:t>
            </a:r>
          </a:p>
          <a:p>
            <a:pPr defTabSz="430320">
              <a:defRPr/>
            </a:pPr>
            <a:endParaRPr lang="de-DE" b="1" dirty="0" smtClean="0"/>
          </a:p>
          <a:p>
            <a:r>
              <a:rPr lang="de-DE" dirty="0" smtClean="0"/>
              <a:t>Heuer leuchtet der „Stern der Hoffnung“ im Advent</a:t>
            </a:r>
            <a:r>
              <a:rPr lang="de-DE" baseline="0" dirty="0" smtClean="0"/>
              <a:t> </a:t>
            </a:r>
            <a:r>
              <a:rPr lang="de-DE" dirty="0" smtClean="0"/>
              <a:t>für </a:t>
            </a:r>
            <a:r>
              <a:rPr lang="de-DE" b="1" dirty="0" smtClean="0"/>
              <a:t>Guatemala</a:t>
            </a:r>
            <a:r>
              <a:rPr lang="de-DE" dirty="0" smtClean="0"/>
              <a:t>, den</a:t>
            </a:r>
            <a:r>
              <a:rPr lang="de-DE" baseline="0" dirty="0" smtClean="0"/>
              <a:t> </a:t>
            </a:r>
            <a:r>
              <a:rPr lang="de-DE" dirty="0" smtClean="0"/>
              <a:t>bevölkerungsreichsten, aber einen der </a:t>
            </a:r>
            <a:r>
              <a:rPr lang="de-DE" baseline="0" dirty="0" smtClean="0"/>
              <a:t>ärmsten Staaten Mittelamerikas:</a:t>
            </a:r>
            <a:r>
              <a:rPr lang="de-DE" dirty="0" smtClean="0"/>
              <a:t> </a:t>
            </a:r>
            <a:r>
              <a:rPr lang="de-DE" baseline="0" dirty="0" smtClean="0"/>
              <a:t>60% der Bevölkerung leben in Armut, die Hälfte der Kinder lebt chronisch</a:t>
            </a:r>
          </a:p>
          <a:p>
            <a:r>
              <a:rPr lang="de-DE" baseline="0" dirty="0" smtClean="0"/>
              <a:t>unterernährt. </a:t>
            </a:r>
          </a:p>
          <a:p>
            <a:endParaRPr lang="de-DE" dirty="0" smtClean="0"/>
          </a:p>
          <a:p>
            <a:r>
              <a:rPr lang="de-DE" dirty="0" smtClean="0"/>
              <a:t>Seit mittlerweile 14 Jahren unterstützt Sei So Frei die</a:t>
            </a:r>
            <a:r>
              <a:rPr lang="de-DE" baseline="0" dirty="0" smtClean="0"/>
              <a:t> </a:t>
            </a:r>
            <a:r>
              <a:rPr lang="de-DE" dirty="0" smtClean="0"/>
              <a:t>Familien in den Bergdörfern</a:t>
            </a:r>
            <a:r>
              <a:rPr lang="de-DE" baseline="0" dirty="0" smtClean="0"/>
              <a:t> </a:t>
            </a:r>
            <a:r>
              <a:rPr lang="de-DE" dirty="0" smtClean="0"/>
              <a:t>der </a:t>
            </a:r>
            <a:r>
              <a:rPr lang="de-DE" b="1" dirty="0" smtClean="0"/>
              <a:t>Gemeinde </a:t>
            </a:r>
            <a:r>
              <a:rPr lang="de-DE" b="1" dirty="0" err="1" smtClean="0"/>
              <a:t>Joyabaj</a:t>
            </a:r>
            <a:r>
              <a:rPr lang="de-DE" b="1" dirty="0" smtClean="0"/>
              <a:t> </a:t>
            </a:r>
            <a:r>
              <a:rPr lang="de-DE" dirty="0" smtClean="0"/>
              <a:t>[sprich: </a:t>
            </a:r>
            <a:r>
              <a:rPr lang="de-DE" i="1" dirty="0" err="1" smtClean="0"/>
              <a:t>Choijab</a:t>
            </a:r>
            <a:r>
              <a:rPr lang="de-DE" i="1" u="sng" dirty="0" err="1" smtClean="0"/>
              <a:t>a</a:t>
            </a:r>
            <a:r>
              <a:rPr lang="de-DE" i="1" dirty="0" err="1" smtClean="0"/>
              <a:t>ch</a:t>
            </a:r>
            <a:r>
              <a:rPr lang="de-DE" dirty="0" smtClean="0"/>
              <a:t>].</a:t>
            </a:r>
            <a:endParaRPr lang="de-DE" baseline="0" dirty="0" smtClean="0"/>
          </a:p>
          <a:p>
            <a:endParaRPr lang="de-DE" dirty="0" smtClean="0"/>
          </a:p>
          <a:p>
            <a:endParaRPr lang="de-DE" dirty="0"/>
          </a:p>
        </p:txBody>
      </p:sp>
      <p:sp>
        <p:nvSpPr>
          <p:cNvPr id="4" name="Kopfzeilenplatzhalter 3"/>
          <p:cNvSpPr>
            <a:spLocks noGrp="1"/>
          </p:cNvSpPr>
          <p:nvPr>
            <p:ph type="hdr" sz="quarter" idx="10"/>
          </p:nvPr>
        </p:nvSpPr>
        <p:spPr/>
        <p:txBody>
          <a:bodyPr/>
          <a:lstStyle/>
          <a:p>
            <a:r>
              <a:rPr lang="de-DE" dirty="0"/>
              <a:t>Sei So Frei-Adventsammlung 2020</a:t>
            </a:r>
          </a:p>
        </p:txBody>
      </p:sp>
      <p:sp>
        <p:nvSpPr>
          <p:cNvPr id="5" name="Foliennummernplatzhalter 4"/>
          <p:cNvSpPr>
            <a:spLocks noGrp="1"/>
          </p:cNvSpPr>
          <p:nvPr>
            <p:ph type="sldNum" sz="quarter" idx="11"/>
          </p:nvPr>
        </p:nvSpPr>
        <p:spPr/>
        <p:txBody>
          <a:bodyPr/>
          <a:lstStyle/>
          <a:p>
            <a:fld id="{4F18909D-C73E-48B5-AB5A-711264532027}" type="slidenum">
              <a:rPr lang="de-DE" smtClean="0"/>
              <a:pPr/>
              <a:t>3</a:t>
            </a:fld>
            <a:endParaRPr lang="de-DE" dirty="0"/>
          </a:p>
        </p:txBody>
      </p:sp>
    </p:spTree>
    <p:extLst>
      <p:ext uri="{BB962C8B-B14F-4D97-AF65-F5344CB8AC3E}">
        <p14:creationId xmlns:p14="http://schemas.microsoft.com/office/powerpoint/2010/main" val="3714492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82600" y="4835423"/>
            <a:ext cx="4348006" cy="4029878"/>
          </a:xfrm>
        </p:spPr>
        <p:txBody>
          <a:bodyPr/>
          <a:lstStyle/>
          <a:p>
            <a:pPr defTabSz="430320">
              <a:defRPr/>
            </a:pPr>
            <a:r>
              <a:rPr lang="de-DE" b="1" dirty="0" smtClean="0"/>
              <a:t>Bild 3: Bergdörfer in der Gemeinde </a:t>
            </a:r>
            <a:r>
              <a:rPr lang="de-DE" b="1" dirty="0" err="1" smtClean="0"/>
              <a:t>Joyabaj</a:t>
            </a:r>
            <a:r>
              <a:rPr lang="de-DE" b="1" dirty="0" smtClean="0"/>
              <a:t> </a:t>
            </a:r>
            <a:endParaRPr lang="de-DE" b="0" dirty="0" smtClean="0"/>
          </a:p>
          <a:p>
            <a:pPr defTabSz="430320">
              <a:defRPr/>
            </a:pPr>
            <a:endParaRPr lang="de-DE" dirty="0" smtClean="0"/>
          </a:p>
          <a:p>
            <a:pPr defTabSz="430320">
              <a:defRPr/>
            </a:pPr>
            <a:r>
              <a:rPr lang="de-DE" dirty="0" smtClean="0"/>
              <a:t>Inmitten atemberaubender Landschaft wohnen die Familien in den </a:t>
            </a:r>
            <a:r>
              <a:rPr lang="de-DE" baseline="0" dirty="0" smtClean="0"/>
              <a:t>Bergdörfern </a:t>
            </a:r>
            <a:r>
              <a:rPr lang="de-DE" baseline="0" dirty="0" err="1" smtClean="0"/>
              <a:t>Joyabajs</a:t>
            </a:r>
            <a:r>
              <a:rPr lang="de-DE" baseline="0" dirty="0" smtClean="0"/>
              <a:t> in großer Armut. Strom und</a:t>
            </a:r>
            <a:r>
              <a:rPr lang="de-DE" dirty="0" smtClean="0"/>
              <a:t> </a:t>
            </a:r>
            <a:r>
              <a:rPr lang="de-DE" baseline="0" dirty="0" smtClean="0"/>
              <a:t>Trinkwasser</a:t>
            </a:r>
            <a:r>
              <a:rPr lang="de-DE" dirty="0" smtClean="0"/>
              <a:t> sind Mangelware,</a:t>
            </a:r>
            <a:r>
              <a:rPr lang="de-DE" baseline="0" dirty="0" smtClean="0"/>
              <a:t> der Alltag in der gebirgigen</a:t>
            </a:r>
            <a:r>
              <a:rPr lang="de-DE" dirty="0" smtClean="0"/>
              <a:t> </a:t>
            </a:r>
            <a:r>
              <a:rPr lang="de-DE" baseline="0" dirty="0" smtClean="0"/>
              <a:t>Gegend ist hart und die Nächte auf bis zu über 2000m sind bitterkalt.</a:t>
            </a:r>
          </a:p>
          <a:p>
            <a:pPr defTabSz="430320">
              <a:defRPr/>
            </a:pPr>
            <a:endParaRPr lang="de-DE" baseline="0" dirty="0" smtClean="0"/>
          </a:p>
          <a:p>
            <a:pPr defTabSz="430320">
              <a:defRPr/>
            </a:pPr>
            <a:r>
              <a:rPr lang="de-DE" baseline="0" dirty="0" smtClean="0"/>
              <a:t>Die einfachen Behausungen sind normalerweise aus Holz und Wellblech gebaut und bestehen meist aus</a:t>
            </a:r>
            <a:r>
              <a:rPr lang="de-DE" dirty="0" smtClean="0"/>
              <a:t> nur </a:t>
            </a:r>
            <a:r>
              <a:rPr lang="de-DE" baseline="0" dirty="0" smtClean="0"/>
              <a:t>einem Raum. 8-10 Familienmitglieder </a:t>
            </a:r>
            <a:r>
              <a:rPr lang="de-DE" dirty="0" smtClean="0"/>
              <a:t>w</a:t>
            </a:r>
            <a:r>
              <a:rPr lang="de-DE" baseline="0" dirty="0" smtClean="0"/>
              <a:t>ohnen und schlafen darin. </a:t>
            </a:r>
          </a:p>
          <a:p>
            <a:pPr defTabSz="430320">
              <a:defRPr/>
            </a:pPr>
            <a:endParaRPr lang="de-DE" dirty="0" smtClean="0"/>
          </a:p>
          <a:p>
            <a:endParaRPr lang="de-DE" dirty="0"/>
          </a:p>
        </p:txBody>
      </p:sp>
      <p:sp>
        <p:nvSpPr>
          <p:cNvPr id="5" name="Foliennummernplatzhalter 4"/>
          <p:cNvSpPr>
            <a:spLocks noGrp="1"/>
          </p:cNvSpPr>
          <p:nvPr>
            <p:ph type="sldNum" sz="quarter" idx="11"/>
          </p:nvPr>
        </p:nvSpPr>
        <p:spPr/>
        <p:txBody>
          <a:bodyPr/>
          <a:lstStyle/>
          <a:p>
            <a:fld id="{4F18909D-C73E-48B5-AB5A-711264532027}" type="slidenum">
              <a:rPr lang="de-DE" smtClean="0"/>
              <a:pPr/>
              <a:t>4</a:t>
            </a:fld>
            <a:endParaRPr lang="de-DE" dirty="0"/>
          </a:p>
        </p:txBody>
      </p:sp>
      <p:sp>
        <p:nvSpPr>
          <p:cNvPr id="6" name="Kopfzeilenplatzhalter 3"/>
          <p:cNvSpPr>
            <a:spLocks noGrp="1"/>
          </p:cNvSpPr>
          <p:nvPr>
            <p:ph type="hdr" sz="quarter"/>
          </p:nvPr>
        </p:nvSpPr>
        <p:spPr>
          <a:xfrm>
            <a:off x="3" y="0"/>
            <a:ext cx="3078427" cy="513508"/>
          </a:xfrm>
        </p:spPr>
        <p:txBody>
          <a:bodyPr/>
          <a:lstStyle/>
          <a:p>
            <a:r>
              <a:rPr lang="de-DE" dirty="0" smtClean="0"/>
              <a:t>Sei So Frei-Adventsammlung 2020</a:t>
            </a:r>
            <a:endParaRPr lang="de-DE" dirty="0"/>
          </a:p>
        </p:txBody>
      </p:sp>
    </p:spTree>
    <p:extLst>
      <p:ext uri="{BB962C8B-B14F-4D97-AF65-F5344CB8AC3E}">
        <p14:creationId xmlns:p14="http://schemas.microsoft.com/office/powerpoint/2010/main" val="243538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41308" y="4814512"/>
            <a:ext cx="4471674" cy="4029878"/>
          </a:xfrm>
        </p:spPr>
        <p:txBody>
          <a:bodyPr/>
          <a:lstStyle/>
          <a:p>
            <a:r>
              <a:rPr lang="de-DE" b="1" dirty="0" smtClean="0"/>
              <a:t>Bild </a:t>
            </a:r>
            <a:r>
              <a:rPr lang="de-DE" b="1" dirty="0" smtClean="0"/>
              <a:t>4: </a:t>
            </a:r>
            <a:r>
              <a:rPr lang="de-DE" b="1" dirty="0" smtClean="0"/>
              <a:t>li. im</a:t>
            </a:r>
            <a:r>
              <a:rPr lang="de-DE" b="1" baseline="0" dirty="0" smtClean="0"/>
              <a:t> </a:t>
            </a:r>
            <a:r>
              <a:rPr lang="de-DE" b="1" baseline="0" dirty="0" smtClean="0"/>
              <a:t>Bild </a:t>
            </a:r>
            <a:r>
              <a:rPr lang="de-DE" b="1" dirty="0" smtClean="0"/>
              <a:t>Feuerstelle in der Hütte</a:t>
            </a:r>
            <a:r>
              <a:rPr lang="de-DE" b="1" baseline="0" dirty="0" smtClean="0"/>
              <a:t> von </a:t>
            </a:r>
            <a:r>
              <a:rPr lang="de-DE" b="1" baseline="0" dirty="0" err="1" smtClean="0"/>
              <a:t>Tomasa</a:t>
            </a:r>
            <a:r>
              <a:rPr lang="de-DE" b="1" baseline="0" dirty="0" smtClean="0"/>
              <a:t> Ren // </a:t>
            </a:r>
            <a:r>
              <a:rPr lang="de-DE" b="1" baseline="0" dirty="0" err="1" smtClean="0"/>
              <a:t>re</a:t>
            </a:r>
            <a:r>
              <a:rPr lang="de-DE" b="1" baseline="0" dirty="0" smtClean="0"/>
              <a:t>. im </a:t>
            </a:r>
            <a:r>
              <a:rPr lang="de-DE" b="1" baseline="0" dirty="0" smtClean="0"/>
              <a:t>Bild </a:t>
            </a:r>
            <a:r>
              <a:rPr lang="de-DE" b="1" baseline="0" dirty="0" smtClean="0"/>
              <a:t>María Juárez mit ihrer Tochter </a:t>
            </a:r>
            <a:endParaRPr lang="de-DE" b="1" dirty="0" smtClean="0"/>
          </a:p>
          <a:p>
            <a:endParaRPr lang="de-DE" dirty="0" smtClean="0"/>
          </a:p>
          <a:p>
            <a:r>
              <a:rPr lang="de-DE" dirty="0" smtClean="0"/>
              <a:t>Loderndes</a:t>
            </a:r>
            <a:r>
              <a:rPr lang="de-DE" baseline="0" dirty="0" smtClean="0"/>
              <a:t> Feuer unter den Kochtöpfen – Was wie Lagerfeuerromantik anmutet, ist in Wirklichkeit eine unglaubliche Belastung</a:t>
            </a:r>
            <a:r>
              <a:rPr lang="de-DE" dirty="0" smtClean="0"/>
              <a:t> </a:t>
            </a:r>
            <a:r>
              <a:rPr lang="de-DE" baseline="0" dirty="0" smtClean="0"/>
              <a:t>für die Gesundheit: Der Rauch füllt die ganze Hütte, beißt in den Augen, kratzt im Hals und führt zu Atemwegserkrankungen. Besonders leidtragend sind die Frauen und Kinder, die dem Rauch beim Kochen ständig ausgesetzt</a:t>
            </a:r>
            <a:r>
              <a:rPr lang="de-DE" dirty="0" smtClean="0"/>
              <a:t> </a:t>
            </a:r>
            <a:r>
              <a:rPr lang="de-DE" baseline="0" dirty="0" smtClean="0"/>
              <a:t>sind. Vor allem für jüngere Kinder ist die offene Feuerstelle eine große Gefahrenquelle. Immer wieder kommt es zu Verbrennungen, manchmal auch zu tragischen Unfällen. </a:t>
            </a:r>
          </a:p>
          <a:p>
            <a:endParaRPr lang="de-DE" baseline="0" dirty="0" smtClean="0"/>
          </a:p>
          <a:p>
            <a:r>
              <a:rPr lang="de-DE" b="1" baseline="0" dirty="0" smtClean="0"/>
              <a:t>María Juárez </a:t>
            </a:r>
            <a:r>
              <a:rPr lang="de-DE" baseline="0" dirty="0" smtClean="0"/>
              <a:t>[sprich: </a:t>
            </a:r>
            <a:r>
              <a:rPr lang="de-DE" i="1" baseline="0" dirty="0" err="1" smtClean="0"/>
              <a:t>Chu</a:t>
            </a:r>
            <a:r>
              <a:rPr lang="de-DE" i="1" u="sng" baseline="0" dirty="0" err="1" smtClean="0"/>
              <a:t>a</a:t>
            </a:r>
            <a:r>
              <a:rPr lang="de-DE" i="1" baseline="0" dirty="0" err="1" smtClean="0"/>
              <a:t>reß</a:t>
            </a:r>
            <a:r>
              <a:rPr lang="de-DE" baseline="0" dirty="0" smtClean="0"/>
              <a:t>] ist 48 Jahre alt und hat acht Kinder zur Welt gebracht. Die</a:t>
            </a:r>
            <a:r>
              <a:rPr lang="de-DE" dirty="0" smtClean="0"/>
              <a:t> </a:t>
            </a:r>
            <a:r>
              <a:rPr lang="de-DE" baseline="0" dirty="0" smtClean="0"/>
              <a:t>jüngeren besuchen noch die Volksschule. Mehrmals täglich heizt sie ein, um für ihre Familie zu kochen.</a:t>
            </a:r>
            <a:r>
              <a:rPr lang="de-DE" dirty="0" smtClean="0"/>
              <a:t> </a:t>
            </a:r>
            <a:r>
              <a:rPr lang="de-DE" baseline="0" dirty="0" smtClean="0"/>
              <a:t>Die Haut ihres Gesichtes ist stark gerötet, teilweise sogar verbrannt, so, wie bei den meisten Frauen in den Bergdörfern </a:t>
            </a:r>
            <a:r>
              <a:rPr lang="de-DE" baseline="0" dirty="0" err="1" smtClean="0"/>
              <a:t>Joyabajs</a:t>
            </a:r>
            <a:r>
              <a:rPr lang="de-DE" baseline="0" dirty="0" smtClean="0"/>
              <a:t>. Chronischer Husten und Augenentzündungen gehören zu ihrem Alltag.</a:t>
            </a:r>
          </a:p>
          <a:p>
            <a:endParaRPr lang="de-DE" dirty="0"/>
          </a:p>
        </p:txBody>
      </p:sp>
      <p:sp>
        <p:nvSpPr>
          <p:cNvPr id="4" name="Kopfzeilenplatzhalter 3"/>
          <p:cNvSpPr>
            <a:spLocks noGrp="1"/>
          </p:cNvSpPr>
          <p:nvPr>
            <p:ph type="hdr" sz="quarter" idx="10"/>
          </p:nvPr>
        </p:nvSpPr>
        <p:spPr/>
        <p:txBody>
          <a:bodyPr/>
          <a:lstStyle/>
          <a:p>
            <a:r>
              <a:rPr lang="de-DE" dirty="0" smtClean="0"/>
              <a:t>Sei So Frei-Adventsammlung 2020</a:t>
            </a:r>
            <a:endParaRPr lang="de-DE" dirty="0"/>
          </a:p>
        </p:txBody>
      </p:sp>
      <p:sp>
        <p:nvSpPr>
          <p:cNvPr id="5" name="Foliennummernplatzhalter 4"/>
          <p:cNvSpPr>
            <a:spLocks noGrp="1"/>
          </p:cNvSpPr>
          <p:nvPr>
            <p:ph type="sldNum" sz="quarter" idx="11"/>
          </p:nvPr>
        </p:nvSpPr>
        <p:spPr/>
        <p:txBody>
          <a:bodyPr/>
          <a:lstStyle/>
          <a:p>
            <a:fld id="{4F18909D-C73E-48B5-AB5A-711264532027}" type="slidenum">
              <a:rPr lang="de-DE" smtClean="0"/>
              <a:pPr/>
              <a:t>5</a:t>
            </a:fld>
            <a:endParaRPr lang="de-DE" dirty="0"/>
          </a:p>
        </p:txBody>
      </p:sp>
    </p:spTree>
    <p:extLst>
      <p:ext uri="{BB962C8B-B14F-4D97-AF65-F5344CB8AC3E}">
        <p14:creationId xmlns:p14="http://schemas.microsoft.com/office/powerpoint/2010/main" val="2331350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41308" y="4825602"/>
            <a:ext cx="4392976" cy="4029878"/>
          </a:xfrm>
        </p:spPr>
        <p:txBody>
          <a:bodyPr/>
          <a:lstStyle/>
          <a:p>
            <a:pPr defTabSz="430320">
              <a:defRPr/>
            </a:pPr>
            <a:r>
              <a:rPr lang="de-DE" b="1" dirty="0" smtClean="0"/>
              <a:t>Bild 5: Hoher Holzverbrauch</a:t>
            </a:r>
          </a:p>
          <a:p>
            <a:pPr defTabSz="430320">
              <a:defRPr/>
            </a:pPr>
            <a:endParaRPr lang="de-DE" dirty="0" smtClean="0"/>
          </a:p>
          <a:p>
            <a:pPr defTabSz="430320">
              <a:defRPr/>
            </a:pPr>
            <a:r>
              <a:rPr lang="de-DE" dirty="0" smtClean="0"/>
              <a:t>Das Holz zum Heizen sammeln</a:t>
            </a:r>
            <a:r>
              <a:rPr lang="de-DE" baseline="0" dirty="0" smtClean="0"/>
              <a:t> die Frauen und Kinder. Doch in den kargen Wäldern </a:t>
            </a:r>
            <a:r>
              <a:rPr lang="de-DE" dirty="0" smtClean="0"/>
              <a:t>in den Bergen </a:t>
            </a:r>
            <a:r>
              <a:rPr lang="de-DE" baseline="0" dirty="0" smtClean="0"/>
              <a:t>wird diese Aufgabe</a:t>
            </a:r>
            <a:r>
              <a:rPr lang="de-DE" dirty="0" smtClean="0"/>
              <a:t> </a:t>
            </a:r>
            <a:r>
              <a:rPr lang="de-DE" baseline="0" dirty="0" smtClean="0"/>
              <a:t>immer schwieriger. Holz</a:t>
            </a:r>
            <a:r>
              <a:rPr lang="de-DE" dirty="0" smtClean="0"/>
              <a:t> </a:t>
            </a:r>
            <a:r>
              <a:rPr lang="de-DE" baseline="0" dirty="0" smtClean="0"/>
              <a:t>einkaufen können sich die meisten Familien nicht leisten. </a:t>
            </a:r>
            <a:endParaRPr lang="de-DE" dirty="0" smtClean="0"/>
          </a:p>
          <a:p>
            <a:endParaRPr lang="de-DE" dirty="0"/>
          </a:p>
        </p:txBody>
      </p:sp>
      <p:sp>
        <p:nvSpPr>
          <p:cNvPr id="5" name="Foliennummernplatzhalter 4"/>
          <p:cNvSpPr>
            <a:spLocks noGrp="1"/>
          </p:cNvSpPr>
          <p:nvPr>
            <p:ph type="sldNum" sz="quarter" idx="11"/>
          </p:nvPr>
        </p:nvSpPr>
        <p:spPr/>
        <p:txBody>
          <a:bodyPr/>
          <a:lstStyle/>
          <a:p>
            <a:fld id="{4F18909D-C73E-48B5-AB5A-711264532027}" type="slidenum">
              <a:rPr lang="de-DE" smtClean="0"/>
              <a:pPr/>
              <a:t>6</a:t>
            </a:fld>
            <a:endParaRPr lang="de-DE" dirty="0"/>
          </a:p>
        </p:txBody>
      </p:sp>
      <p:sp>
        <p:nvSpPr>
          <p:cNvPr id="6" name="Kopfzeilenplatzhalter 3"/>
          <p:cNvSpPr>
            <a:spLocks noGrp="1"/>
          </p:cNvSpPr>
          <p:nvPr>
            <p:ph type="hdr" sz="quarter"/>
          </p:nvPr>
        </p:nvSpPr>
        <p:spPr>
          <a:xfrm>
            <a:off x="3" y="0"/>
            <a:ext cx="3078427" cy="513508"/>
          </a:xfrm>
        </p:spPr>
        <p:txBody>
          <a:bodyPr/>
          <a:lstStyle/>
          <a:p>
            <a:r>
              <a:rPr lang="de-DE" dirty="0" smtClean="0"/>
              <a:t>Sei So Frei-Adventsammlung 2020</a:t>
            </a:r>
            <a:endParaRPr lang="de-DE" dirty="0"/>
          </a:p>
        </p:txBody>
      </p:sp>
    </p:spTree>
    <p:extLst>
      <p:ext uri="{BB962C8B-B14F-4D97-AF65-F5344CB8AC3E}">
        <p14:creationId xmlns:p14="http://schemas.microsoft.com/office/powerpoint/2010/main" val="1567919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41308" y="4825600"/>
            <a:ext cx="4404219" cy="4029878"/>
          </a:xfrm>
        </p:spPr>
        <p:txBody>
          <a:bodyPr/>
          <a:lstStyle/>
          <a:p>
            <a:pPr defTabSz="430320">
              <a:defRPr/>
            </a:pPr>
            <a:r>
              <a:rPr lang="de-DE" b="1" dirty="0" smtClean="0"/>
              <a:t>Bild 6: Bau von Holzsparöfen</a:t>
            </a:r>
            <a:endParaRPr lang="de-AT" dirty="0" smtClean="0"/>
          </a:p>
          <a:p>
            <a:pPr defTabSz="430320">
              <a:defRPr/>
            </a:pPr>
            <a:endParaRPr lang="de-DE" dirty="0" smtClean="0"/>
          </a:p>
          <a:p>
            <a:pPr defTabSz="430320">
              <a:defRPr/>
            </a:pPr>
            <a:r>
              <a:rPr lang="de-DE" dirty="0" smtClean="0"/>
              <a:t>Sieben Jahre ist es </a:t>
            </a:r>
            <a:r>
              <a:rPr lang="de-DE" baseline="0" dirty="0" smtClean="0"/>
              <a:t>her, dass Frauen aus</a:t>
            </a:r>
            <a:r>
              <a:rPr lang="de-DE" dirty="0" smtClean="0"/>
              <a:t> einem Bergdorf</a:t>
            </a:r>
            <a:r>
              <a:rPr lang="de-DE" baseline="0" dirty="0" smtClean="0"/>
              <a:t> </a:t>
            </a:r>
          </a:p>
          <a:p>
            <a:pPr defTabSz="430320">
              <a:defRPr/>
            </a:pPr>
            <a:r>
              <a:rPr lang="de-DE" baseline="0" dirty="0" smtClean="0"/>
              <a:t>Sei So Frei-Projektpartnerin </a:t>
            </a:r>
            <a:r>
              <a:rPr lang="de-DE" b="1" baseline="0" dirty="0" smtClean="0"/>
              <a:t>Mayra Orellana </a:t>
            </a:r>
            <a:r>
              <a:rPr lang="de-DE" baseline="0" dirty="0" smtClean="0"/>
              <a:t>[sprich: </a:t>
            </a:r>
            <a:r>
              <a:rPr lang="de-DE" i="1" baseline="0" dirty="0" err="1" smtClean="0"/>
              <a:t>M</a:t>
            </a:r>
            <a:r>
              <a:rPr lang="de-DE" i="1" u="sng" baseline="0" dirty="0" err="1" smtClean="0"/>
              <a:t>a</a:t>
            </a:r>
            <a:r>
              <a:rPr lang="de-DE" i="1" baseline="0" dirty="0" err="1" smtClean="0"/>
              <a:t>ira</a:t>
            </a:r>
            <a:r>
              <a:rPr lang="de-DE" i="1" baseline="0" dirty="0" smtClean="0"/>
              <a:t> </a:t>
            </a:r>
            <a:r>
              <a:rPr lang="de-DE" i="1" baseline="0" dirty="0" err="1" smtClean="0"/>
              <a:t>Orej</a:t>
            </a:r>
            <a:r>
              <a:rPr lang="de-DE" i="1" u="sng" baseline="0" dirty="0" err="1" smtClean="0"/>
              <a:t>a</a:t>
            </a:r>
            <a:r>
              <a:rPr lang="de-DE" i="1" baseline="0" dirty="0" err="1" smtClean="0"/>
              <a:t>na</a:t>
            </a:r>
            <a:r>
              <a:rPr lang="de-DE" baseline="0" dirty="0" smtClean="0"/>
              <a:t>] ihr</a:t>
            </a:r>
            <a:r>
              <a:rPr lang="de-DE" dirty="0" smtClean="0"/>
              <a:t> </a:t>
            </a:r>
            <a:r>
              <a:rPr lang="de-DE" baseline="0" dirty="0" smtClean="0"/>
              <a:t>Leid klagten. Im Nu war die Idee geboren, die Familien mit</a:t>
            </a:r>
            <a:r>
              <a:rPr lang="de-DE" dirty="0" smtClean="0"/>
              <a:t> </a:t>
            </a:r>
            <a:r>
              <a:rPr lang="de-DE" baseline="0" dirty="0" smtClean="0"/>
              <a:t>„Tischherden“ zu unterstützen.</a:t>
            </a:r>
          </a:p>
          <a:p>
            <a:pPr defTabSz="430320">
              <a:defRPr/>
            </a:pPr>
            <a:endParaRPr lang="de-DE" baseline="0" dirty="0" smtClean="0"/>
          </a:p>
          <a:p>
            <a:pPr defTabSz="430320">
              <a:defRPr/>
            </a:pPr>
            <a:r>
              <a:rPr lang="de-DE" baseline="0" dirty="0" smtClean="0"/>
              <a:t>Auf Basis der Arbeit von guatemaltekischen Ofensetzern</a:t>
            </a:r>
            <a:r>
              <a:rPr lang="de-DE" dirty="0" smtClean="0"/>
              <a:t> e</a:t>
            </a:r>
            <a:r>
              <a:rPr lang="de-DE" baseline="0" dirty="0" smtClean="0"/>
              <a:t>ntwickelten die Mitarbeiter der Firma </a:t>
            </a:r>
            <a:r>
              <a:rPr lang="de-DE" baseline="0" dirty="0" err="1" smtClean="0"/>
              <a:t>ÖkoFEN</a:t>
            </a:r>
            <a:r>
              <a:rPr lang="de-DE" baseline="0" dirty="0" smtClean="0"/>
              <a:t> aus </a:t>
            </a:r>
            <a:r>
              <a:rPr lang="de-DE" baseline="0" dirty="0" err="1" smtClean="0"/>
              <a:t>Niederkappel</a:t>
            </a:r>
            <a:r>
              <a:rPr lang="de-DE" baseline="0" dirty="0" smtClean="0"/>
              <a:t> kostenlos</a:t>
            </a:r>
            <a:r>
              <a:rPr lang="de-DE" dirty="0" smtClean="0"/>
              <a:t> einen Plan für einen </a:t>
            </a:r>
            <a:r>
              <a:rPr lang="de-DE" baseline="0" dirty="0" smtClean="0"/>
              <a:t>einfachen</a:t>
            </a:r>
            <a:r>
              <a:rPr lang="de-DE" dirty="0" smtClean="0"/>
              <a:t> </a:t>
            </a:r>
            <a:r>
              <a:rPr lang="de-DE" baseline="0" dirty="0" smtClean="0"/>
              <a:t>gemauerten</a:t>
            </a:r>
            <a:r>
              <a:rPr lang="de-DE" dirty="0"/>
              <a:t> </a:t>
            </a:r>
            <a:r>
              <a:rPr lang="de-DE" baseline="0" dirty="0" smtClean="0"/>
              <a:t>„Holzsparofen“ mit Eisenplatte</a:t>
            </a:r>
            <a:r>
              <a:rPr lang="de-DE" dirty="0" smtClean="0"/>
              <a:t> </a:t>
            </a:r>
            <a:r>
              <a:rPr lang="de-DE" baseline="0" dirty="0" smtClean="0"/>
              <a:t>und Rauchabzug. </a:t>
            </a:r>
            <a:endParaRPr lang="de-DE" dirty="0" smtClean="0"/>
          </a:p>
          <a:p>
            <a:endParaRPr lang="de-DE" dirty="0" smtClean="0"/>
          </a:p>
          <a:p>
            <a:endParaRPr lang="de-DE" dirty="0"/>
          </a:p>
        </p:txBody>
      </p:sp>
      <p:sp>
        <p:nvSpPr>
          <p:cNvPr id="5" name="Foliennummernplatzhalter 4"/>
          <p:cNvSpPr>
            <a:spLocks noGrp="1"/>
          </p:cNvSpPr>
          <p:nvPr>
            <p:ph type="sldNum" sz="quarter" idx="11"/>
          </p:nvPr>
        </p:nvSpPr>
        <p:spPr/>
        <p:txBody>
          <a:bodyPr/>
          <a:lstStyle/>
          <a:p>
            <a:fld id="{4F18909D-C73E-48B5-AB5A-711264532027}" type="slidenum">
              <a:rPr lang="de-DE" smtClean="0"/>
              <a:pPr/>
              <a:t>7</a:t>
            </a:fld>
            <a:endParaRPr lang="de-DE" dirty="0"/>
          </a:p>
        </p:txBody>
      </p:sp>
      <p:sp>
        <p:nvSpPr>
          <p:cNvPr id="6" name="Kopfzeilenplatzhalter 3"/>
          <p:cNvSpPr>
            <a:spLocks noGrp="1"/>
          </p:cNvSpPr>
          <p:nvPr>
            <p:ph type="hdr" sz="quarter"/>
          </p:nvPr>
        </p:nvSpPr>
        <p:spPr>
          <a:xfrm>
            <a:off x="3" y="0"/>
            <a:ext cx="3078427" cy="513508"/>
          </a:xfrm>
        </p:spPr>
        <p:txBody>
          <a:bodyPr/>
          <a:lstStyle/>
          <a:p>
            <a:r>
              <a:rPr lang="de-DE" dirty="0" smtClean="0"/>
              <a:t>Sei So Frei-Adventsammlung 2020</a:t>
            </a:r>
            <a:endParaRPr lang="de-DE" dirty="0"/>
          </a:p>
        </p:txBody>
      </p:sp>
    </p:spTree>
    <p:extLst>
      <p:ext uri="{BB962C8B-B14F-4D97-AF65-F5344CB8AC3E}">
        <p14:creationId xmlns:p14="http://schemas.microsoft.com/office/powerpoint/2010/main" val="871448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41308" y="4814512"/>
            <a:ext cx="4291793" cy="4029878"/>
          </a:xfrm>
        </p:spPr>
        <p:txBody>
          <a:bodyPr/>
          <a:lstStyle/>
          <a:p>
            <a:pPr defTabSz="430320">
              <a:defRPr/>
            </a:pPr>
            <a:r>
              <a:rPr lang="de-DE" b="1" dirty="0" smtClean="0"/>
              <a:t>Bild 7: Der neue Holzsparofen (</a:t>
            </a:r>
            <a:r>
              <a:rPr lang="de-DE" b="1" dirty="0" err="1" smtClean="0"/>
              <a:t>re</a:t>
            </a:r>
            <a:r>
              <a:rPr lang="de-DE" b="1" dirty="0" smtClean="0"/>
              <a:t>. im </a:t>
            </a:r>
            <a:r>
              <a:rPr lang="de-DE" b="1" dirty="0" smtClean="0"/>
              <a:t>Bild </a:t>
            </a:r>
            <a:r>
              <a:rPr lang="de-DE" b="1" dirty="0" smtClean="0"/>
              <a:t>Mayra Orellana, Leiterin der Partnerorganisation ADICO)</a:t>
            </a:r>
          </a:p>
          <a:p>
            <a:pPr defTabSz="430320">
              <a:defRPr/>
            </a:pPr>
            <a:endParaRPr lang="de-DE" b="1" dirty="0" smtClean="0"/>
          </a:p>
          <a:p>
            <a:pPr defTabSz="430320">
              <a:defRPr/>
            </a:pPr>
            <a:r>
              <a:rPr lang="de-DE" dirty="0" smtClean="0"/>
              <a:t>Die Freude über die neu errichteten Öfen ist groß. Diese sind</a:t>
            </a:r>
            <a:r>
              <a:rPr lang="de-DE" baseline="0" dirty="0" smtClean="0"/>
              <a:t> aufgrund ihrer Höhe ergonomischer zum</a:t>
            </a:r>
            <a:r>
              <a:rPr lang="de-DE" dirty="0" smtClean="0"/>
              <a:t> </a:t>
            </a:r>
            <a:r>
              <a:rPr lang="de-DE" baseline="0" dirty="0" smtClean="0"/>
              <a:t>Kochen</a:t>
            </a:r>
            <a:r>
              <a:rPr lang="de-DE" dirty="0" smtClean="0"/>
              <a:t> und d</a:t>
            </a:r>
            <a:r>
              <a:rPr lang="de-DE" baseline="0" dirty="0" smtClean="0"/>
              <a:t>er Rauch kann ins Freie abziehen.</a:t>
            </a:r>
            <a:r>
              <a:rPr lang="de-DE" dirty="0" smtClean="0"/>
              <a:t> </a:t>
            </a:r>
          </a:p>
          <a:p>
            <a:pPr defTabSz="430320">
              <a:defRPr/>
            </a:pPr>
            <a:endParaRPr lang="de-DE" baseline="0" dirty="0" smtClean="0"/>
          </a:p>
          <a:p>
            <a:pPr defTabSz="430320">
              <a:defRPr/>
            </a:pPr>
            <a:r>
              <a:rPr lang="de-DE" baseline="0" dirty="0" smtClean="0"/>
              <a:t>Dadurch</a:t>
            </a:r>
            <a:r>
              <a:rPr lang="de-DE" dirty="0" smtClean="0"/>
              <a:t> wird die</a:t>
            </a:r>
            <a:r>
              <a:rPr lang="de-DE" baseline="0" dirty="0" smtClean="0"/>
              <a:t> Gesundheit der Frauen geschont und das Verletzungsrisiko für Kinder deutlich verringert.</a:t>
            </a:r>
            <a:endParaRPr lang="de-DE" dirty="0" smtClean="0"/>
          </a:p>
          <a:p>
            <a:endParaRPr lang="de-DE" dirty="0"/>
          </a:p>
        </p:txBody>
      </p:sp>
      <p:sp>
        <p:nvSpPr>
          <p:cNvPr id="5" name="Foliennummernplatzhalter 4"/>
          <p:cNvSpPr>
            <a:spLocks noGrp="1"/>
          </p:cNvSpPr>
          <p:nvPr>
            <p:ph type="sldNum" sz="quarter" idx="11"/>
          </p:nvPr>
        </p:nvSpPr>
        <p:spPr/>
        <p:txBody>
          <a:bodyPr/>
          <a:lstStyle/>
          <a:p>
            <a:fld id="{4F18909D-C73E-48B5-AB5A-711264532027}" type="slidenum">
              <a:rPr lang="de-DE" smtClean="0"/>
              <a:pPr/>
              <a:t>8</a:t>
            </a:fld>
            <a:endParaRPr lang="de-DE" dirty="0"/>
          </a:p>
        </p:txBody>
      </p:sp>
      <p:sp>
        <p:nvSpPr>
          <p:cNvPr id="6" name="Kopfzeilenplatzhalter 3"/>
          <p:cNvSpPr>
            <a:spLocks noGrp="1"/>
          </p:cNvSpPr>
          <p:nvPr>
            <p:ph type="hdr" sz="quarter"/>
          </p:nvPr>
        </p:nvSpPr>
        <p:spPr>
          <a:xfrm>
            <a:off x="3" y="0"/>
            <a:ext cx="3078427" cy="513508"/>
          </a:xfrm>
        </p:spPr>
        <p:txBody>
          <a:bodyPr/>
          <a:lstStyle/>
          <a:p>
            <a:r>
              <a:rPr lang="de-DE" dirty="0" smtClean="0"/>
              <a:t>Sei So Frei-Adventsammlung 2020</a:t>
            </a:r>
            <a:endParaRPr lang="de-DE" dirty="0"/>
          </a:p>
        </p:txBody>
      </p:sp>
    </p:spTree>
    <p:extLst>
      <p:ext uri="{BB962C8B-B14F-4D97-AF65-F5344CB8AC3E}">
        <p14:creationId xmlns:p14="http://schemas.microsoft.com/office/powerpoint/2010/main" val="1093419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41309" y="4814513"/>
            <a:ext cx="4426702" cy="4029878"/>
          </a:xfrm>
        </p:spPr>
        <p:txBody>
          <a:bodyPr/>
          <a:lstStyle/>
          <a:p>
            <a:pPr defTabSz="430320">
              <a:defRPr/>
            </a:pPr>
            <a:r>
              <a:rPr lang="de-DE" b="1" dirty="0" smtClean="0"/>
              <a:t>Bild 8: María José beim Kochen am neuen Holzsparofen</a:t>
            </a:r>
          </a:p>
          <a:p>
            <a:pPr defTabSz="430320">
              <a:defRPr/>
            </a:pPr>
            <a:endParaRPr lang="de-DE" b="1" dirty="0" smtClean="0"/>
          </a:p>
          <a:p>
            <a:pPr defTabSz="430320">
              <a:defRPr/>
            </a:pPr>
            <a:r>
              <a:rPr lang="de-DE" b="0" dirty="0" smtClean="0"/>
              <a:t>Bis zu 70 Prozent an Feuerholz können mit dem neuen</a:t>
            </a:r>
            <a:r>
              <a:rPr lang="de-DE" b="0" baseline="0" dirty="0" smtClean="0"/>
              <a:t> </a:t>
            </a:r>
            <a:r>
              <a:rPr lang="de-DE" b="0" dirty="0" smtClean="0"/>
              <a:t>Ofen eingespart werden</a:t>
            </a:r>
            <a:r>
              <a:rPr lang="de-DE" dirty="0" smtClean="0"/>
              <a:t> und die</a:t>
            </a:r>
            <a:r>
              <a:rPr lang="de-DE" b="0" dirty="0" smtClean="0"/>
              <a:t> stundenlange Suche nach</a:t>
            </a:r>
            <a:r>
              <a:rPr lang="de-DE" b="0" baseline="0" dirty="0" smtClean="0"/>
              <a:t> </a:t>
            </a:r>
            <a:r>
              <a:rPr lang="de-DE" b="0" dirty="0" smtClean="0"/>
              <a:t>Brennholz fällt weg. </a:t>
            </a:r>
          </a:p>
          <a:p>
            <a:endParaRPr lang="de-DE" dirty="0" smtClean="0"/>
          </a:p>
          <a:p>
            <a:r>
              <a:rPr lang="de-DE" b="1" dirty="0" smtClean="0"/>
              <a:t>María José</a:t>
            </a:r>
            <a:r>
              <a:rPr lang="de-DE" dirty="0" smtClean="0"/>
              <a:t> [sprich: </a:t>
            </a:r>
            <a:r>
              <a:rPr lang="de-DE" i="1" dirty="0" smtClean="0"/>
              <a:t>Chos</a:t>
            </a:r>
            <a:r>
              <a:rPr lang="de-DE" i="1" u="sng" dirty="0" smtClean="0"/>
              <a:t>e</a:t>
            </a:r>
            <a:r>
              <a:rPr lang="de-DE" dirty="0" smtClean="0"/>
              <a:t>] kocht voller Stolz auf dem neuen Ofen und genießt mit ihrer Familie die Wärme in ihrer Hütte während der bitterkalten Nächte in den Bergen. </a:t>
            </a:r>
          </a:p>
          <a:p>
            <a:endParaRPr lang="de-DE" dirty="0"/>
          </a:p>
        </p:txBody>
      </p:sp>
      <p:sp>
        <p:nvSpPr>
          <p:cNvPr id="5" name="Foliennummernplatzhalter 4"/>
          <p:cNvSpPr>
            <a:spLocks noGrp="1"/>
          </p:cNvSpPr>
          <p:nvPr>
            <p:ph type="sldNum" sz="quarter" idx="11"/>
          </p:nvPr>
        </p:nvSpPr>
        <p:spPr/>
        <p:txBody>
          <a:bodyPr/>
          <a:lstStyle/>
          <a:p>
            <a:fld id="{4F18909D-C73E-48B5-AB5A-711264532027}" type="slidenum">
              <a:rPr lang="de-DE" smtClean="0"/>
              <a:pPr/>
              <a:t>9</a:t>
            </a:fld>
            <a:endParaRPr lang="de-DE" dirty="0"/>
          </a:p>
        </p:txBody>
      </p:sp>
      <p:sp>
        <p:nvSpPr>
          <p:cNvPr id="6" name="Kopfzeilenplatzhalter 3"/>
          <p:cNvSpPr>
            <a:spLocks noGrp="1"/>
          </p:cNvSpPr>
          <p:nvPr>
            <p:ph type="hdr" sz="quarter"/>
          </p:nvPr>
        </p:nvSpPr>
        <p:spPr>
          <a:xfrm>
            <a:off x="3" y="0"/>
            <a:ext cx="3078427" cy="513508"/>
          </a:xfrm>
        </p:spPr>
        <p:txBody>
          <a:bodyPr/>
          <a:lstStyle/>
          <a:p>
            <a:r>
              <a:rPr lang="de-DE" dirty="0" smtClean="0"/>
              <a:t>Sei So Frei-Adventsammlung 2020</a:t>
            </a:r>
            <a:endParaRPr lang="de-DE" dirty="0"/>
          </a:p>
        </p:txBody>
      </p:sp>
    </p:spTree>
    <p:extLst>
      <p:ext uri="{BB962C8B-B14F-4D97-AF65-F5344CB8AC3E}">
        <p14:creationId xmlns:p14="http://schemas.microsoft.com/office/powerpoint/2010/main" val="3551422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19981" y="824885"/>
            <a:ext cx="6719888" cy="1754776"/>
          </a:xfrm>
        </p:spPr>
        <p:txBody>
          <a:bodyPr anchor="b"/>
          <a:lstStyle>
            <a:lvl1pPr algn="ctr">
              <a:defRPr sz="4409"/>
            </a:lvl1pPr>
          </a:lstStyle>
          <a:p>
            <a:r>
              <a:rPr lang="de-DE" smtClean="0"/>
              <a:t>Titelmasterformat durch Klicken bearbeiten</a:t>
            </a:r>
            <a:endParaRPr lang="en-US" dirty="0"/>
          </a:p>
        </p:txBody>
      </p:sp>
      <p:sp>
        <p:nvSpPr>
          <p:cNvPr id="3" name="Subtitle 2"/>
          <p:cNvSpPr>
            <a:spLocks noGrp="1"/>
          </p:cNvSpPr>
          <p:nvPr>
            <p:ph type="subTitle" idx="1"/>
          </p:nvPr>
        </p:nvSpPr>
        <p:spPr>
          <a:xfrm>
            <a:off x="1119981" y="2647331"/>
            <a:ext cx="6719888" cy="1216909"/>
          </a:xfrm>
        </p:spPr>
        <p:txBody>
          <a:bodyPr/>
          <a:lstStyle>
            <a:lvl1pPr marL="0" indent="0" algn="ctr">
              <a:buNone/>
              <a:defRPr sz="1764"/>
            </a:lvl1pPr>
            <a:lvl2pPr marL="335996" indent="0" algn="ctr">
              <a:buNone/>
              <a:defRPr sz="1470"/>
            </a:lvl2pPr>
            <a:lvl3pPr marL="671993" indent="0" algn="ctr">
              <a:buNone/>
              <a:defRPr sz="1323"/>
            </a:lvl3pPr>
            <a:lvl4pPr marL="1007989" indent="0" algn="ctr">
              <a:buNone/>
              <a:defRPr sz="1176"/>
            </a:lvl4pPr>
            <a:lvl5pPr marL="1343985" indent="0" algn="ctr">
              <a:buNone/>
              <a:defRPr sz="1176"/>
            </a:lvl5pPr>
            <a:lvl6pPr marL="1679981" indent="0" algn="ctr">
              <a:buNone/>
              <a:defRPr sz="1176"/>
            </a:lvl6pPr>
            <a:lvl7pPr marL="2015978" indent="0" algn="ctr">
              <a:buNone/>
              <a:defRPr sz="1176"/>
            </a:lvl7pPr>
            <a:lvl8pPr marL="2351974" indent="0" algn="ctr">
              <a:buNone/>
              <a:defRPr sz="1176"/>
            </a:lvl8pPr>
            <a:lvl9pPr marL="2687970" indent="0" algn="ctr">
              <a:buNone/>
              <a:defRPr sz="1176"/>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8897A298-F472-473E-9057-8F35EC7042A6}" type="datetimeFigureOut">
              <a:rPr lang="de-DE" smtClean="0"/>
              <a:t>10.09.2020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32BFEC-FB91-42E2-B40F-14DBE4F19526}" type="slidenum">
              <a:rPr lang="de-DE" smtClean="0"/>
              <a:t>‹Nr.›</a:t>
            </a:fld>
            <a:endParaRPr lang="de-DE"/>
          </a:p>
        </p:txBody>
      </p:sp>
    </p:spTree>
    <p:extLst>
      <p:ext uri="{BB962C8B-B14F-4D97-AF65-F5344CB8AC3E}">
        <p14:creationId xmlns:p14="http://schemas.microsoft.com/office/powerpoint/2010/main" val="133850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8897A298-F472-473E-9057-8F35EC7042A6}" type="datetimeFigureOut">
              <a:rPr lang="de-DE" smtClean="0"/>
              <a:t>10.09.2020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32BFEC-FB91-42E2-B40F-14DBE4F19526}" type="slidenum">
              <a:rPr lang="de-DE" smtClean="0"/>
              <a:t>‹Nr.›</a:t>
            </a:fld>
            <a:endParaRPr lang="de-DE"/>
          </a:p>
        </p:txBody>
      </p:sp>
    </p:spTree>
    <p:extLst>
      <p:ext uri="{BB962C8B-B14F-4D97-AF65-F5344CB8AC3E}">
        <p14:creationId xmlns:p14="http://schemas.microsoft.com/office/powerpoint/2010/main" val="4119333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892" y="268350"/>
            <a:ext cx="1931968" cy="4271432"/>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15990" y="268350"/>
            <a:ext cx="5683905" cy="4271432"/>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8897A298-F472-473E-9057-8F35EC7042A6}" type="datetimeFigureOut">
              <a:rPr lang="de-DE" smtClean="0"/>
              <a:t>10.09.2020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32BFEC-FB91-42E2-B40F-14DBE4F19526}" type="slidenum">
              <a:rPr lang="de-DE" smtClean="0"/>
              <a:t>‹Nr.›</a:t>
            </a:fld>
            <a:endParaRPr lang="de-DE"/>
          </a:p>
        </p:txBody>
      </p:sp>
    </p:spTree>
    <p:extLst>
      <p:ext uri="{BB962C8B-B14F-4D97-AF65-F5344CB8AC3E}">
        <p14:creationId xmlns:p14="http://schemas.microsoft.com/office/powerpoint/2010/main" val="2397257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a:defRPr/>
            </a:lvl1pPr>
          </a:lstStyle>
          <a:p>
            <a:fld id="{73B44ABB-C911-46DF-9E7E-1B0F3AC3F9FC}" type="slidenum">
              <a:rPr lang="de-AT"/>
              <a:pPr/>
              <a:t>‹Nr.›</a:t>
            </a:fld>
            <a:endParaRPr lang="de-AT"/>
          </a:p>
        </p:txBody>
      </p:sp>
    </p:spTree>
    <p:extLst>
      <p:ext uri="{BB962C8B-B14F-4D97-AF65-F5344CB8AC3E}">
        <p14:creationId xmlns:p14="http://schemas.microsoft.com/office/powerpoint/2010/main" val="343070711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a:defRPr/>
            </a:lvl1pPr>
          </a:lstStyle>
          <a:p>
            <a:fld id="{797A86AB-1CE9-46C8-95FD-AEB062C59013}" type="slidenum">
              <a:rPr lang="de-AT"/>
              <a:pPr/>
              <a:t>‹Nr.›</a:t>
            </a:fld>
            <a:endParaRPr lang="de-AT"/>
          </a:p>
        </p:txBody>
      </p:sp>
    </p:spTree>
    <p:extLst>
      <p:ext uri="{BB962C8B-B14F-4D97-AF65-F5344CB8AC3E}">
        <p14:creationId xmlns:p14="http://schemas.microsoft.com/office/powerpoint/2010/main" val="237291140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8897A298-F472-473E-9057-8F35EC7042A6}" type="datetimeFigureOut">
              <a:rPr lang="de-DE" smtClean="0"/>
              <a:t>10.09.2020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32BFEC-FB91-42E2-B40F-14DBE4F19526}" type="slidenum">
              <a:rPr lang="de-DE" smtClean="0"/>
              <a:t>‹Nr.›</a:t>
            </a:fld>
            <a:endParaRPr lang="de-DE"/>
          </a:p>
        </p:txBody>
      </p:sp>
    </p:spTree>
    <p:extLst>
      <p:ext uri="{BB962C8B-B14F-4D97-AF65-F5344CB8AC3E}">
        <p14:creationId xmlns:p14="http://schemas.microsoft.com/office/powerpoint/2010/main" val="277253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11323" y="1256579"/>
            <a:ext cx="7727871" cy="2096630"/>
          </a:xfrm>
        </p:spPr>
        <p:txBody>
          <a:bodyPr anchor="b"/>
          <a:lstStyle>
            <a:lvl1pPr>
              <a:defRPr sz="4409"/>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11323" y="3373044"/>
            <a:ext cx="7727871" cy="1102568"/>
          </a:xfrm>
        </p:spPr>
        <p:txBody>
          <a:bodyPr/>
          <a:lstStyle>
            <a:lvl1pPr marL="0" indent="0">
              <a:buNone/>
              <a:defRPr sz="1764">
                <a:solidFill>
                  <a:schemeClr val="tx1">
                    <a:tint val="75000"/>
                  </a:schemeClr>
                </a:solidFill>
              </a:defRPr>
            </a:lvl1pPr>
            <a:lvl2pPr marL="335996" indent="0">
              <a:buNone/>
              <a:defRPr sz="1470">
                <a:solidFill>
                  <a:schemeClr val="tx1">
                    <a:tint val="75000"/>
                  </a:schemeClr>
                </a:solidFill>
              </a:defRPr>
            </a:lvl2pPr>
            <a:lvl3pPr marL="671993" indent="0">
              <a:buNone/>
              <a:defRPr sz="1323">
                <a:solidFill>
                  <a:schemeClr val="tx1">
                    <a:tint val="75000"/>
                  </a:schemeClr>
                </a:solidFill>
              </a:defRPr>
            </a:lvl3pPr>
            <a:lvl4pPr marL="1007989" indent="0">
              <a:buNone/>
              <a:defRPr sz="1176">
                <a:solidFill>
                  <a:schemeClr val="tx1">
                    <a:tint val="75000"/>
                  </a:schemeClr>
                </a:solidFill>
              </a:defRPr>
            </a:lvl4pPr>
            <a:lvl5pPr marL="1343985" indent="0">
              <a:buNone/>
              <a:defRPr sz="1176">
                <a:solidFill>
                  <a:schemeClr val="tx1">
                    <a:tint val="75000"/>
                  </a:schemeClr>
                </a:solidFill>
              </a:defRPr>
            </a:lvl5pPr>
            <a:lvl6pPr marL="1679981" indent="0">
              <a:buNone/>
              <a:defRPr sz="1176">
                <a:solidFill>
                  <a:schemeClr val="tx1">
                    <a:tint val="75000"/>
                  </a:schemeClr>
                </a:solidFill>
              </a:defRPr>
            </a:lvl6pPr>
            <a:lvl7pPr marL="2015978" indent="0">
              <a:buNone/>
              <a:defRPr sz="1176">
                <a:solidFill>
                  <a:schemeClr val="tx1">
                    <a:tint val="75000"/>
                  </a:schemeClr>
                </a:solidFill>
              </a:defRPr>
            </a:lvl7pPr>
            <a:lvl8pPr marL="2351974" indent="0">
              <a:buNone/>
              <a:defRPr sz="1176">
                <a:solidFill>
                  <a:schemeClr val="tx1">
                    <a:tint val="75000"/>
                  </a:schemeClr>
                </a:solidFill>
              </a:defRPr>
            </a:lvl8pPr>
            <a:lvl9pPr marL="2687970" indent="0">
              <a:buNone/>
              <a:defRPr sz="1176">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8897A298-F472-473E-9057-8F35EC7042A6}" type="datetimeFigureOut">
              <a:rPr lang="de-DE" smtClean="0"/>
              <a:t>10.09.2020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32BFEC-FB91-42E2-B40F-14DBE4F19526}" type="slidenum">
              <a:rPr lang="de-DE" smtClean="0"/>
              <a:t>‹Nr.›</a:t>
            </a:fld>
            <a:endParaRPr lang="de-DE"/>
          </a:p>
        </p:txBody>
      </p:sp>
    </p:spTree>
    <p:extLst>
      <p:ext uri="{BB962C8B-B14F-4D97-AF65-F5344CB8AC3E}">
        <p14:creationId xmlns:p14="http://schemas.microsoft.com/office/powerpoint/2010/main" val="2199531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15990" y="1341750"/>
            <a:ext cx="3807936" cy="319803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535924" y="1341750"/>
            <a:ext cx="3807936" cy="319803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8897A298-F472-473E-9057-8F35EC7042A6}" type="datetimeFigureOut">
              <a:rPr lang="de-DE" smtClean="0"/>
              <a:t>10.09.2020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032BFEC-FB91-42E2-B40F-14DBE4F19526}" type="slidenum">
              <a:rPr lang="de-DE" smtClean="0"/>
              <a:t>‹Nr.›</a:t>
            </a:fld>
            <a:endParaRPr lang="de-DE"/>
          </a:p>
        </p:txBody>
      </p:sp>
    </p:spTree>
    <p:extLst>
      <p:ext uri="{BB962C8B-B14F-4D97-AF65-F5344CB8AC3E}">
        <p14:creationId xmlns:p14="http://schemas.microsoft.com/office/powerpoint/2010/main" val="2895744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17157" y="268350"/>
            <a:ext cx="7727871" cy="974228"/>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617157" y="1235577"/>
            <a:ext cx="3790436" cy="605537"/>
          </a:xfrm>
        </p:spPr>
        <p:txBody>
          <a:bodyPr anchor="b"/>
          <a:lstStyle>
            <a:lvl1pPr marL="0" indent="0">
              <a:buNone/>
              <a:defRPr sz="1764" b="1"/>
            </a:lvl1pPr>
            <a:lvl2pPr marL="335996" indent="0">
              <a:buNone/>
              <a:defRPr sz="1470" b="1"/>
            </a:lvl2pPr>
            <a:lvl3pPr marL="671993" indent="0">
              <a:buNone/>
              <a:defRPr sz="1323" b="1"/>
            </a:lvl3pPr>
            <a:lvl4pPr marL="1007989" indent="0">
              <a:buNone/>
              <a:defRPr sz="1176" b="1"/>
            </a:lvl4pPr>
            <a:lvl5pPr marL="1343985" indent="0">
              <a:buNone/>
              <a:defRPr sz="1176" b="1"/>
            </a:lvl5pPr>
            <a:lvl6pPr marL="1679981" indent="0">
              <a:buNone/>
              <a:defRPr sz="1176" b="1"/>
            </a:lvl6pPr>
            <a:lvl7pPr marL="2015978" indent="0">
              <a:buNone/>
              <a:defRPr sz="1176" b="1"/>
            </a:lvl7pPr>
            <a:lvl8pPr marL="2351974" indent="0">
              <a:buNone/>
              <a:defRPr sz="1176" b="1"/>
            </a:lvl8pPr>
            <a:lvl9pPr marL="2687970" indent="0">
              <a:buNone/>
              <a:defRPr sz="1176" b="1"/>
            </a:lvl9pPr>
          </a:lstStyle>
          <a:p>
            <a:pPr lvl="0"/>
            <a:r>
              <a:rPr lang="de-DE" smtClean="0"/>
              <a:t>Formatvorlagen des Textmasters bearbeiten</a:t>
            </a:r>
          </a:p>
        </p:txBody>
      </p:sp>
      <p:sp>
        <p:nvSpPr>
          <p:cNvPr id="4" name="Content Placeholder 3"/>
          <p:cNvSpPr>
            <a:spLocks noGrp="1"/>
          </p:cNvSpPr>
          <p:nvPr>
            <p:ph sz="half" idx="2"/>
          </p:nvPr>
        </p:nvSpPr>
        <p:spPr>
          <a:xfrm>
            <a:off x="617157" y="1841114"/>
            <a:ext cx="3790436" cy="270800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535924" y="1235577"/>
            <a:ext cx="3809103" cy="605537"/>
          </a:xfrm>
        </p:spPr>
        <p:txBody>
          <a:bodyPr anchor="b"/>
          <a:lstStyle>
            <a:lvl1pPr marL="0" indent="0">
              <a:buNone/>
              <a:defRPr sz="1764" b="1"/>
            </a:lvl1pPr>
            <a:lvl2pPr marL="335996" indent="0">
              <a:buNone/>
              <a:defRPr sz="1470" b="1"/>
            </a:lvl2pPr>
            <a:lvl3pPr marL="671993" indent="0">
              <a:buNone/>
              <a:defRPr sz="1323" b="1"/>
            </a:lvl3pPr>
            <a:lvl4pPr marL="1007989" indent="0">
              <a:buNone/>
              <a:defRPr sz="1176" b="1"/>
            </a:lvl4pPr>
            <a:lvl5pPr marL="1343985" indent="0">
              <a:buNone/>
              <a:defRPr sz="1176" b="1"/>
            </a:lvl5pPr>
            <a:lvl6pPr marL="1679981" indent="0">
              <a:buNone/>
              <a:defRPr sz="1176" b="1"/>
            </a:lvl6pPr>
            <a:lvl7pPr marL="2015978" indent="0">
              <a:buNone/>
              <a:defRPr sz="1176" b="1"/>
            </a:lvl7pPr>
            <a:lvl8pPr marL="2351974" indent="0">
              <a:buNone/>
              <a:defRPr sz="1176" b="1"/>
            </a:lvl8pPr>
            <a:lvl9pPr marL="2687970" indent="0">
              <a:buNone/>
              <a:defRPr sz="1176" b="1"/>
            </a:lvl9pPr>
          </a:lstStyle>
          <a:p>
            <a:pPr lvl="0"/>
            <a:r>
              <a:rPr lang="de-DE" smtClean="0"/>
              <a:t>Formatvorlagen des Textmasters bearbeiten</a:t>
            </a:r>
          </a:p>
        </p:txBody>
      </p:sp>
      <p:sp>
        <p:nvSpPr>
          <p:cNvPr id="6" name="Content Placeholder 5"/>
          <p:cNvSpPr>
            <a:spLocks noGrp="1"/>
          </p:cNvSpPr>
          <p:nvPr>
            <p:ph sz="quarter" idx="4"/>
          </p:nvPr>
        </p:nvSpPr>
        <p:spPr>
          <a:xfrm>
            <a:off x="4535924" y="1841114"/>
            <a:ext cx="3809103" cy="270800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8897A298-F472-473E-9057-8F35EC7042A6}" type="datetimeFigureOut">
              <a:rPr lang="de-DE" smtClean="0"/>
              <a:t>10.09.2020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9032BFEC-FB91-42E2-B40F-14DBE4F19526}" type="slidenum">
              <a:rPr lang="de-DE" smtClean="0"/>
              <a:t>‹Nr.›</a:t>
            </a:fld>
            <a:endParaRPr lang="de-DE"/>
          </a:p>
        </p:txBody>
      </p:sp>
    </p:spTree>
    <p:extLst>
      <p:ext uri="{BB962C8B-B14F-4D97-AF65-F5344CB8AC3E}">
        <p14:creationId xmlns:p14="http://schemas.microsoft.com/office/powerpoint/2010/main" val="1864385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8897A298-F472-473E-9057-8F35EC7042A6}" type="datetimeFigureOut">
              <a:rPr lang="de-DE" smtClean="0"/>
              <a:t>10.09.2020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9032BFEC-FB91-42E2-B40F-14DBE4F19526}" type="slidenum">
              <a:rPr lang="de-DE" smtClean="0"/>
              <a:t>‹Nr.›</a:t>
            </a:fld>
            <a:endParaRPr lang="de-DE"/>
          </a:p>
        </p:txBody>
      </p:sp>
    </p:spTree>
    <p:extLst>
      <p:ext uri="{BB962C8B-B14F-4D97-AF65-F5344CB8AC3E}">
        <p14:creationId xmlns:p14="http://schemas.microsoft.com/office/powerpoint/2010/main" val="1257836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7A298-F472-473E-9057-8F35EC7042A6}" type="datetimeFigureOut">
              <a:rPr lang="de-DE" smtClean="0"/>
              <a:t>10.09.2020</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9032BFEC-FB91-42E2-B40F-14DBE4F19526}" type="slidenum">
              <a:rPr lang="de-DE" smtClean="0"/>
              <a:t>‹Nr.›</a:t>
            </a:fld>
            <a:endParaRPr lang="de-DE"/>
          </a:p>
        </p:txBody>
      </p:sp>
    </p:spTree>
    <p:extLst>
      <p:ext uri="{BB962C8B-B14F-4D97-AF65-F5344CB8AC3E}">
        <p14:creationId xmlns:p14="http://schemas.microsoft.com/office/powerpoint/2010/main" val="2601183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17157" y="336021"/>
            <a:ext cx="2889785" cy="1176073"/>
          </a:xfrm>
        </p:spPr>
        <p:txBody>
          <a:bodyPr anchor="b"/>
          <a:lstStyle>
            <a:lvl1pPr>
              <a:defRPr sz="2352"/>
            </a:lvl1pPr>
          </a:lstStyle>
          <a:p>
            <a:r>
              <a:rPr lang="de-DE" smtClean="0"/>
              <a:t>Titelmasterformat durch Klicken bearbeiten</a:t>
            </a:r>
            <a:endParaRPr lang="en-US" dirty="0"/>
          </a:p>
        </p:txBody>
      </p:sp>
      <p:sp>
        <p:nvSpPr>
          <p:cNvPr id="3" name="Content Placeholder 2"/>
          <p:cNvSpPr>
            <a:spLocks noGrp="1"/>
          </p:cNvSpPr>
          <p:nvPr>
            <p:ph idx="1"/>
          </p:nvPr>
        </p:nvSpPr>
        <p:spPr>
          <a:xfrm>
            <a:off x="3809103" y="725712"/>
            <a:ext cx="4535924" cy="3581889"/>
          </a:xfrm>
        </p:spPr>
        <p:txBody>
          <a:bodyPr/>
          <a:lstStyle>
            <a:lvl1pPr>
              <a:defRPr sz="2352"/>
            </a:lvl1pPr>
            <a:lvl2pPr>
              <a:defRPr sz="2058"/>
            </a:lvl2pPr>
            <a:lvl3pPr>
              <a:defRPr sz="1764"/>
            </a:lvl3pPr>
            <a:lvl4pPr>
              <a:defRPr sz="1470"/>
            </a:lvl4pPr>
            <a:lvl5pPr>
              <a:defRPr sz="1470"/>
            </a:lvl5pPr>
            <a:lvl6pPr>
              <a:defRPr sz="1470"/>
            </a:lvl6pPr>
            <a:lvl7pPr>
              <a:defRPr sz="1470"/>
            </a:lvl7pPr>
            <a:lvl8pPr>
              <a:defRPr sz="1470"/>
            </a:lvl8pPr>
            <a:lvl9pPr>
              <a:defRPr sz="147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17157" y="1512094"/>
            <a:ext cx="2889785" cy="2801341"/>
          </a:xfrm>
        </p:spPr>
        <p:txBody>
          <a:bodyPr/>
          <a:lstStyle>
            <a:lvl1pPr marL="0" indent="0">
              <a:buNone/>
              <a:defRPr sz="1176"/>
            </a:lvl1pPr>
            <a:lvl2pPr marL="335996" indent="0">
              <a:buNone/>
              <a:defRPr sz="1029"/>
            </a:lvl2pPr>
            <a:lvl3pPr marL="671993" indent="0">
              <a:buNone/>
              <a:defRPr sz="882"/>
            </a:lvl3pPr>
            <a:lvl4pPr marL="1007989" indent="0">
              <a:buNone/>
              <a:defRPr sz="735"/>
            </a:lvl4pPr>
            <a:lvl5pPr marL="1343985" indent="0">
              <a:buNone/>
              <a:defRPr sz="735"/>
            </a:lvl5pPr>
            <a:lvl6pPr marL="1679981" indent="0">
              <a:buNone/>
              <a:defRPr sz="735"/>
            </a:lvl6pPr>
            <a:lvl7pPr marL="2015978" indent="0">
              <a:buNone/>
              <a:defRPr sz="735"/>
            </a:lvl7pPr>
            <a:lvl8pPr marL="2351974" indent="0">
              <a:buNone/>
              <a:defRPr sz="735"/>
            </a:lvl8pPr>
            <a:lvl9pPr marL="2687970" indent="0">
              <a:buNone/>
              <a:defRPr sz="735"/>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8897A298-F472-473E-9057-8F35EC7042A6}" type="datetimeFigureOut">
              <a:rPr lang="de-DE" smtClean="0"/>
              <a:t>10.09.2020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032BFEC-FB91-42E2-B40F-14DBE4F19526}" type="slidenum">
              <a:rPr lang="de-DE" smtClean="0"/>
              <a:t>‹Nr.›</a:t>
            </a:fld>
            <a:endParaRPr lang="de-DE"/>
          </a:p>
        </p:txBody>
      </p:sp>
    </p:spTree>
    <p:extLst>
      <p:ext uri="{BB962C8B-B14F-4D97-AF65-F5344CB8AC3E}">
        <p14:creationId xmlns:p14="http://schemas.microsoft.com/office/powerpoint/2010/main" val="37825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17157" y="336021"/>
            <a:ext cx="2889785" cy="1176073"/>
          </a:xfrm>
        </p:spPr>
        <p:txBody>
          <a:bodyPr anchor="b"/>
          <a:lstStyle>
            <a:lvl1pPr>
              <a:defRPr sz="2352"/>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3809103" y="725712"/>
            <a:ext cx="4535924" cy="3581889"/>
          </a:xfrm>
        </p:spPr>
        <p:txBody>
          <a:bodyPr anchor="t"/>
          <a:lstStyle>
            <a:lvl1pPr marL="0" indent="0">
              <a:buNone/>
              <a:defRPr sz="2352"/>
            </a:lvl1pPr>
            <a:lvl2pPr marL="335996" indent="0">
              <a:buNone/>
              <a:defRPr sz="2058"/>
            </a:lvl2pPr>
            <a:lvl3pPr marL="671993" indent="0">
              <a:buNone/>
              <a:defRPr sz="1764"/>
            </a:lvl3pPr>
            <a:lvl4pPr marL="1007989" indent="0">
              <a:buNone/>
              <a:defRPr sz="1470"/>
            </a:lvl4pPr>
            <a:lvl5pPr marL="1343985" indent="0">
              <a:buNone/>
              <a:defRPr sz="1470"/>
            </a:lvl5pPr>
            <a:lvl6pPr marL="1679981" indent="0">
              <a:buNone/>
              <a:defRPr sz="1470"/>
            </a:lvl6pPr>
            <a:lvl7pPr marL="2015978" indent="0">
              <a:buNone/>
              <a:defRPr sz="1470"/>
            </a:lvl7pPr>
            <a:lvl8pPr marL="2351974" indent="0">
              <a:buNone/>
              <a:defRPr sz="1470"/>
            </a:lvl8pPr>
            <a:lvl9pPr marL="2687970" indent="0">
              <a:buNone/>
              <a:defRPr sz="147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17157" y="1512094"/>
            <a:ext cx="2889785" cy="2801341"/>
          </a:xfrm>
        </p:spPr>
        <p:txBody>
          <a:bodyPr/>
          <a:lstStyle>
            <a:lvl1pPr marL="0" indent="0">
              <a:buNone/>
              <a:defRPr sz="1176"/>
            </a:lvl1pPr>
            <a:lvl2pPr marL="335996" indent="0">
              <a:buNone/>
              <a:defRPr sz="1029"/>
            </a:lvl2pPr>
            <a:lvl3pPr marL="671993" indent="0">
              <a:buNone/>
              <a:defRPr sz="882"/>
            </a:lvl3pPr>
            <a:lvl4pPr marL="1007989" indent="0">
              <a:buNone/>
              <a:defRPr sz="735"/>
            </a:lvl4pPr>
            <a:lvl5pPr marL="1343985" indent="0">
              <a:buNone/>
              <a:defRPr sz="735"/>
            </a:lvl5pPr>
            <a:lvl6pPr marL="1679981" indent="0">
              <a:buNone/>
              <a:defRPr sz="735"/>
            </a:lvl6pPr>
            <a:lvl7pPr marL="2015978" indent="0">
              <a:buNone/>
              <a:defRPr sz="735"/>
            </a:lvl7pPr>
            <a:lvl8pPr marL="2351974" indent="0">
              <a:buNone/>
              <a:defRPr sz="735"/>
            </a:lvl8pPr>
            <a:lvl9pPr marL="2687970" indent="0">
              <a:buNone/>
              <a:defRPr sz="735"/>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8897A298-F472-473E-9057-8F35EC7042A6}" type="datetimeFigureOut">
              <a:rPr lang="de-DE" smtClean="0"/>
              <a:t>10.09.2020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032BFEC-FB91-42E2-B40F-14DBE4F19526}" type="slidenum">
              <a:rPr lang="de-DE" smtClean="0"/>
              <a:t>‹Nr.›</a:t>
            </a:fld>
            <a:endParaRPr lang="de-DE"/>
          </a:p>
        </p:txBody>
      </p:sp>
    </p:spTree>
    <p:extLst>
      <p:ext uri="{BB962C8B-B14F-4D97-AF65-F5344CB8AC3E}">
        <p14:creationId xmlns:p14="http://schemas.microsoft.com/office/powerpoint/2010/main" val="232144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5990" y="268350"/>
            <a:ext cx="7727871" cy="974228"/>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15990" y="1341750"/>
            <a:ext cx="7727871" cy="3198032"/>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615990" y="4671624"/>
            <a:ext cx="2015966" cy="268350"/>
          </a:xfrm>
          <a:prstGeom prst="rect">
            <a:avLst/>
          </a:prstGeom>
        </p:spPr>
        <p:txBody>
          <a:bodyPr vert="horz" lIns="91440" tIns="45720" rIns="91440" bIns="45720" rtlCol="0" anchor="ctr"/>
          <a:lstStyle>
            <a:lvl1pPr algn="l">
              <a:defRPr sz="882">
                <a:solidFill>
                  <a:schemeClr val="tx1">
                    <a:tint val="75000"/>
                  </a:schemeClr>
                </a:solidFill>
              </a:defRPr>
            </a:lvl1pPr>
          </a:lstStyle>
          <a:p>
            <a:fld id="{8897A298-F472-473E-9057-8F35EC7042A6}" type="datetimeFigureOut">
              <a:rPr lang="de-DE" smtClean="0"/>
              <a:t>10.09.2020</a:t>
            </a:fld>
            <a:endParaRPr lang="de-DE"/>
          </a:p>
        </p:txBody>
      </p:sp>
      <p:sp>
        <p:nvSpPr>
          <p:cNvPr id="5" name="Footer Placeholder 4"/>
          <p:cNvSpPr>
            <a:spLocks noGrp="1"/>
          </p:cNvSpPr>
          <p:nvPr>
            <p:ph type="ftr" sz="quarter" idx="3"/>
          </p:nvPr>
        </p:nvSpPr>
        <p:spPr>
          <a:xfrm>
            <a:off x="2967951" y="4671624"/>
            <a:ext cx="3023949" cy="268350"/>
          </a:xfrm>
          <a:prstGeom prst="rect">
            <a:avLst/>
          </a:prstGeom>
        </p:spPr>
        <p:txBody>
          <a:bodyPr vert="horz" lIns="91440" tIns="45720" rIns="91440" bIns="45720" rtlCol="0" anchor="ctr"/>
          <a:lstStyle>
            <a:lvl1pPr algn="ctr">
              <a:defRPr sz="882">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327894" y="4671624"/>
            <a:ext cx="2015966"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t>‹Nr.›</a:t>
            </a:fld>
            <a:endParaRPr lang="de-DE"/>
          </a:p>
        </p:txBody>
      </p:sp>
    </p:spTree>
    <p:extLst>
      <p:ext uri="{BB962C8B-B14F-4D97-AF65-F5344CB8AC3E}">
        <p14:creationId xmlns:p14="http://schemas.microsoft.com/office/powerpoint/2010/main" val="140505849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673" r:id="rId12"/>
    <p:sldLayoutId id="2147483674" r:id="rId13"/>
  </p:sldLayoutIdLst>
  <p:txStyles>
    <p:titleStyle>
      <a:lvl1pPr algn="l" defTabSz="671993" rtl="0" eaLnBrk="1" latinLnBrk="0" hangingPunct="1">
        <a:lnSpc>
          <a:spcPct val="90000"/>
        </a:lnSpc>
        <a:spcBef>
          <a:spcPct val="0"/>
        </a:spcBef>
        <a:buNone/>
        <a:defRPr sz="3234" kern="1200">
          <a:solidFill>
            <a:schemeClr val="tx1"/>
          </a:solidFill>
          <a:latin typeface="+mj-lt"/>
          <a:ea typeface="+mj-ea"/>
          <a:cs typeface="+mj-cs"/>
        </a:defRPr>
      </a:lvl1pPr>
    </p:titleStyle>
    <p:bodyStyle>
      <a:lvl1pPr marL="167998" indent="-167998" algn="l" defTabSz="671993" rtl="0" eaLnBrk="1" latinLnBrk="0" hangingPunct="1">
        <a:lnSpc>
          <a:spcPct val="90000"/>
        </a:lnSpc>
        <a:spcBef>
          <a:spcPts val="735"/>
        </a:spcBef>
        <a:buFont typeface="Arial" panose="020B0604020202020204" pitchFamily="34" charset="0"/>
        <a:buChar char="•"/>
        <a:defRPr sz="2058" kern="1200">
          <a:solidFill>
            <a:schemeClr val="tx1"/>
          </a:solidFill>
          <a:latin typeface="+mn-lt"/>
          <a:ea typeface="+mn-ea"/>
          <a:cs typeface="+mn-cs"/>
        </a:defRPr>
      </a:lvl1pPr>
      <a:lvl2pPr marL="503994" indent="-167998" algn="l" defTabSz="671993" rtl="0" eaLnBrk="1" latinLnBrk="0" hangingPunct="1">
        <a:lnSpc>
          <a:spcPct val="90000"/>
        </a:lnSpc>
        <a:spcBef>
          <a:spcPts val="367"/>
        </a:spcBef>
        <a:buFont typeface="Arial" panose="020B0604020202020204" pitchFamily="34" charset="0"/>
        <a:buChar char="•"/>
        <a:defRPr sz="1764" kern="1200">
          <a:solidFill>
            <a:schemeClr val="tx1"/>
          </a:solidFill>
          <a:latin typeface="+mn-lt"/>
          <a:ea typeface="+mn-ea"/>
          <a:cs typeface="+mn-cs"/>
        </a:defRPr>
      </a:lvl2pPr>
      <a:lvl3pPr marL="839991" indent="-167998" algn="l" defTabSz="671993" rtl="0" eaLnBrk="1" latinLnBrk="0" hangingPunct="1">
        <a:lnSpc>
          <a:spcPct val="90000"/>
        </a:lnSpc>
        <a:spcBef>
          <a:spcPts val="367"/>
        </a:spcBef>
        <a:buFont typeface="Arial" panose="020B0604020202020204" pitchFamily="34" charset="0"/>
        <a:buChar char="•"/>
        <a:defRPr sz="1470" kern="1200">
          <a:solidFill>
            <a:schemeClr val="tx1"/>
          </a:solidFill>
          <a:latin typeface="+mn-lt"/>
          <a:ea typeface="+mn-ea"/>
          <a:cs typeface="+mn-cs"/>
        </a:defRPr>
      </a:lvl3pPr>
      <a:lvl4pPr marL="1175987" indent="-167998" algn="l" defTabSz="671993" rtl="0" eaLnBrk="1" latinLnBrk="0" hangingPunct="1">
        <a:lnSpc>
          <a:spcPct val="90000"/>
        </a:lnSpc>
        <a:spcBef>
          <a:spcPts val="367"/>
        </a:spcBef>
        <a:buFont typeface="Arial" panose="020B0604020202020204" pitchFamily="34" charset="0"/>
        <a:buChar char="•"/>
        <a:defRPr sz="1323" kern="1200">
          <a:solidFill>
            <a:schemeClr val="tx1"/>
          </a:solidFill>
          <a:latin typeface="+mn-lt"/>
          <a:ea typeface="+mn-ea"/>
          <a:cs typeface="+mn-cs"/>
        </a:defRPr>
      </a:lvl4pPr>
      <a:lvl5pPr marL="1511983" indent="-167998" algn="l" defTabSz="671993" rtl="0" eaLnBrk="1" latinLnBrk="0" hangingPunct="1">
        <a:lnSpc>
          <a:spcPct val="90000"/>
        </a:lnSpc>
        <a:spcBef>
          <a:spcPts val="367"/>
        </a:spcBef>
        <a:buFont typeface="Arial" panose="020B0604020202020204" pitchFamily="34" charset="0"/>
        <a:buChar char="•"/>
        <a:defRPr sz="1323" kern="1200">
          <a:solidFill>
            <a:schemeClr val="tx1"/>
          </a:solidFill>
          <a:latin typeface="+mn-lt"/>
          <a:ea typeface="+mn-ea"/>
          <a:cs typeface="+mn-cs"/>
        </a:defRPr>
      </a:lvl5pPr>
      <a:lvl6pPr marL="1847980" indent="-167998" algn="l" defTabSz="671993" rtl="0" eaLnBrk="1" latinLnBrk="0" hangingPunct="1">
        <a:lnSpc>
          <a:spcPct val="90000"/>
        </a:lnSpc>
        <a:spcBef>
          <a:spcPts val="367"/>
        </a:spcBef>
        <a:buFont typeface="Arial" panose="020B0604020202020204" pitchFamily="34" charset="0"/>
        <a:buChar char="•"/>
        <a:defRPr sz="1323" kern="1200">
          <a:solidFill>
            <a:schemeClr val="tx1"/>
          </a:solidFill>
          <a:latin typeface="+mn-lt"/>
          <a:ea typeface="+mn-ea"/>
          <a:cs typeface="+mn-cs"/>
        </a:defRPr>
      </a:lvl6pPr>
      <a:lvl7pPr marL="2183976" indent="-167998" algn="l" defTabSz="671993" rtl="0" eaLnBrk="1" latinLnBrk="0" hangingPunct="1">
        <a:lnSpc>
          <a:spcPct val="90000"/>
        </a:lnSpc>
        <a:spcBef>
          <a:spcPts val="367"/>
        </a:spcBef>
        <a:buFont typeface="Arial" panose="020B0604020202020204" pitchFamily="34" charset="0"/>
        <a:buChar char="•"/>
        <a:defRPr sz="1323" kern="1200">
          <a:solidFill>
            <a:schemeClr val="tx1"/>
          </a:solidFill>
          <a:latin typeface="+mn-lt"/>
          <a:ea typeface="+mn-ea"/>
          <a:cs typeface="+mn-cs"/>
        </a:defRPr>
      </a:lvl7pPr>
      <a:lvl8pPr marL="2519972" indent="-167998" algn="l" defTabSz="671993" rtl="0" eaLnBrk="1" latinLnBrk="0" hangingPunct="1">
        <a:lnSpc>
          <a:spcPct val="90000"/>
        </a:lnSpc>
        <a:spcBef>
          <a:spcPts val="367"/>
        </a:spcBef>
        <a:buFont typeface="Arial" panose="020B0604020202020204" pitchFamily="34" charset="0"/>
        <a:buChar char="•"/>
        <a:defRPr sz="1323" kern="1200">
          <a:solidFill>
            <a:schemeClr val="tx1"/>
          </a:solidFill>
          <a:latin typeface="+mn-lt"/>
          <a:ea typeface="+mn-ea"/>
          <a:cs typeface="+mn-cs"/>
        </a:defRPr>
      </a:lvl8pPr>
      <a:lvl9pPr marL="2855968" indent="-167998" algn="l" defTabSz="671993" rtl="0" eaLnBrk="1" latinLnBrk="0" hangingPunct="1">
        <a:lnSpc>
          <a:spcPct val="90000"/>
        </a:lnSpc>
        <a:spcBef>
          <a:spcPts val="367"/>
        </a:spcBef>
        <a:buFont typeface="Arial" panose="020B0604020202020204" pitchFamily="34" charset="0"/>
        <a:buChar char="•"/>
        <a:defRPr sz="1323" kern="1200">
          <a:solidFill>
            <a:schemeClr val="tx1"/>
          </a:solidFill>
          <a:latin typeface="+mn-lt"/>
          <a:ea typeface="+mn-ea"/>
          <a:cs typeface="+mn-cs"/>
        </a:defRPr>
      </a:lvl9pPr>
    </p:bodyStyle>
    <p:otherStyle>
      <a:defPPr>
        <a:defRPr lang="en-US"/>
      </a:defPPr>
      <a:lvl1pPr marL="0" algn="l" defTabSz="671993" rtl="0" eaLnBrk="1" latinLnBrk="0" hangingPunct="1">
        <a:defRPr sz="1323" kern="1200">
          <a:solidFill>
            <a:schemeClr val="tx1"/>
          </a:solidFill>
          <a:latin typeface="+mn-lt"/>
          <a:ea typeface="+mn-ea"/>
          <a:cs typeface="+mn-cs"/>
        </a:defRPr>
      </a:lvl1pPr>
      <a:lvl2pPr marL="335996" algn="l" defTabSz="671993" rtl="0" eaLnBrk="1" latinLnBrk="0" hangingPunct="1">
        <a:defRPr sz="1323" kern="1200">
          <a:solidFill>
            <a:schemeClr val="tx1"/>
          </a:solidFill>
          <a:latin typeface="+mn-lt"/>
          <a:ea typeface="+mn-ea"/>
          <a:cs typeface="+mn-cs"/>
        </a:defRPr>
      </a:lvl2pPr>
      <a:lvl3pPr marL="671993" algn="l" defTabSz="671993" rtl="0" eaLnBrk="1" latinLnBrk="0" hangingPunct="1">
        <a:defRPr sz="1323" kern="1200">
          <a:solidFill>
            <a:schemeClr val="tx1"/>
          </a:solidFill>
          <a:latin typeface="+mn-lt"/>
          <a:ea typeface="+mn-ea"/>
          <a:cs typeface="+mn-cs"/>
        </a:defRPr>
      </a:lvl3pPr>
      <a:lvl4pPr marL="1007989" algn="l" defTabSz="671993" rtl="0" eaLnBrk="1" latinLnBrk="0" hangingPunct="1">
        <a:defRPr sz="1323" kern="1200">
          <a:solidFill>
            <a:schemeClr val="tx1"/>
          </a:solidFill>
          <a:latin typeface="+mn-lt"/>
          <a:ea typeface="+mn-ea"/>
          <a:cs typeface="+mn-cs"/>
        </a:defRPr>
      </a:lvl4pPr>
      <a:lvl5pPr marL="1343985" algn="l" defTabSz="671993" rtl="0" eaLnBrk="1" latinLnBrk="0" hangingPunct="1">
        <a:defRPr sz="1323" kern="1200">
          <a:solidFill>
            <a:schemeClr val="tx1"/>
          </a:solidFill>
          <a:latin typeface="+mn-lt"/>
          <a:ea typeface="+mn-ea"/>
          <a:cs typeface="+mn-cs"/>
        </a:defRPr>
      </a:lvl5pPr>
      <a:lvl6pPr marL="1679981" algn="l" defTabSz="671993" rtl="0" eaLnBrk="1" latinLnBrk="0" hangingPunct="1">
        <a:defRPr sz="1323" kern="1200">
          <a:solidFill>
            <a:schemeClr val="tx1"/>
          </a:solidFill>
          <a:latin typeface="+mn-lt"/>
          <a:ea typeface="+mn-ea"/>
          <a:cs typeface="+mn-cs"/>
        </a:defRPr>
      </a:lvl6pPr>
      <a:lvl7pPr marL="2015978" algn="l" defTabSz="671993" rtl="0" eaLnBrk="1" latinLnBrk="0" hangingPunct="1">
        <a:defRPr sz="1323" kern="1200">
          <a:solidFill>
            <a:schemeClr val="tx1"/>
          </a:solidFill>
          <a:latin typeface="+mn-lt"/>
          <a:ea typeface="+mn-ea"/>
          <a:cs typeface="+mn-cs"/>
        </a:defRPr>
      </a:lvl7pPr>
      <a:lvl8pPr marL="2351974" algn="l" defTabSz="671993" rtl="0" eaLnBrk="1" latinLnBrk="0" hangingPunct="1">
        <a:defRPr sz="1323" kern="1200">
          <a:solidFill>
            <a:schemeClr val="tx1"/>
          </a:solidFill>
          <a:latin typeface="+mn-lt"/>
          <a:ea typeface="+mn-ea"/>
          <a:cs typeface="+mn-cs"/>
        </a:defRPr>
      </a:lvl8pPr>
      <a:lvl9pPr marL="2687970" algn="l" defTabSz="671993" rtl="0" eaLnBrk="1" latinLnBrk="0" hangingPunct="1">
        <a:defRPr sz="132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1"/>
            <a:ext cx="8959850" cy="5038010"/>
          </a:xfrm>
          <a:prstGeom prst="rect">
            <a:avLst/>
          </a:prstGeom>
        </p:spPr>
      </p:pic>
    </p:spTree>
    <p:extLst>
      <p:ext uri="{BB962C8B-B14F-4D97-AF65-F5344CB8AC3E}">
        <p14:creationId xmlns:p14="http://schemas.microsoft.com/office/powerpoint/2010/main" val="3479318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1"/>
            <a:ext cx="8959850" cy="5038010"/>
          </a:xfrm>
          <a:prstGeom prst="rect">
            <a:avLst/>
          </a:prstGeom>
        </p:spPr>
      </p:pic>
    </p:spTree>
    <p:extLst>
      <p:ext uri="{BB962C8B-B14F-4D97-AF65-F5344CB8AC3E}">
        <p14:creationId xmlns:p14="http://schemas.microsoft.com/office/powerpoint/2010/main" val="527114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31"/>
            <a:ext cx="8959850" cy="5037251"/>
          </a:xfrm>
          <a:prstGeom prst="rect">
            <a:avLst/>
          </a:prstGeom>
        </p:spPr>
      </p:pic>
    </p:spTree>
    <p:extLst>
      <p:ext uri="{BB962C8B-B14F-4D97-AF65-F5344CB8AC3E}">
        <p14:creationId xmlns:p14="http://schemas.microsoft.com/office/powerpoint/2010/main" val="3003438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1"/>
            <a:ext cx="8959850" cy="5038010"/>
          </a:xfrm>
          <a:prstGeom prst="rect">
            <a:avLst/>
          </a:prstGeom>
        </p:spPr>
      </p:pic>
    </p:spTree>
    <p:extLst>
      <p:ext uri="{BB962C8B-B14F-4D97-AF65-F5344CB8AC3E}">
        <p14:creationId xmlns:p14="http://schemas.microsoft.com/office/powerpoint/2010/main" val="3717596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
            <a:ext cx="8959850" cy="5039916"/>
          </a:xfrm>
          <a:prstGeom prst="rect">
            <a:avLst/>
          </a:prstGeom>
        </p:spPr>
      </p:pic>
    </p:spTree>
    <p:extLst>
      <p:ext uri="{BB962C8B-B14F-4D97-AF65-F5344CB8AC3E}">
        <p14:creationId xmlns:p14="http://schemas.microsoft.com/office/powerpoint/2010/main" val="957224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1"/>
            <a:ext cx="8959850" cy="5038010"/>
          </a:xfrm>
          <a:prstGeom prst="rect">
            <a:avLst/>
          </a:prstGeom>
        </p:spPr>
      </p:pic>
    </p:spTree>
    <p:extLst>
      <p:ext uri="{BB962C8B-B14F-4D97-AF65-F5344CB8AC3E}">
        <p14:creationId xmlns:p14="http://schemas.microsoft.com/office/powerpoint/2010/main" val="1986203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1"/>
            <a:ext cx="8959850" cy="5038010"/>
          </a:xfrm>
          <a:prstGeom prst="rect">
            <a:avLst/>
          </a:prstGeom>
        </p:spPr>
      </p:pic>
    </p:spTree>
    <p:extLst>
      <p:ext uri="{BB962C8B-B14F-4D97-AF65-F5344CB8AC3E}">
        <p14:creationId xmlns:p14="http://schemas.microsoft.com/office/powerpoint/2010/main" val="3628369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1"/>
            <a:ext cx="8959850" cy="5038010"/>
          </a:xfrm>
          <a:prstGeom prst="rect">
            <a:avLst/>
          </a:prstGeom>
        </p:spPr>
      </p:pic>
    </p:spTree>
    <p:extLst>
      <p:ext uri="{BB962C8B-B14F-4D97-AF65-F5344CB8AC3E}">
        <p14:creationId xmlns:p14="http://schemas.microsoft.com/office/powerpoint/2010/main" val="600393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1"/>
            <a:ext cx="8959850" cy="5038010"/>
          </a:xfrm>
          <a:prstGeom prst="rect">
            <a:avLst/>
          </a:prstGeom>
        </p:spPr>
      </p:pic>
    </p:spTree>
    <p:extLst>
      <p:ext uri="{BB962C8B-B14F-4D97-AF65-F5344CB8AC3E}">
        <p14:creationId xmlns:p14="http://schemas.microsoft.com/office/powerpoint/2010/main" val="1464775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1"/>
            <a:ext cx="8959850" cy="5038010"/>
          </a:xfrm>
          <a:prstGeom prst="rect">
            <a:avLst/>
          </a:prstGeom>
        </p:spPr>
      </p:pic>
    </p:spTree>
    <p:extLst>
      <p:ext uri="{BB962C8B-B14F-4D97-AF65-F5344CB8AC3E}">
        <p14:creationId xmlns:p14="http://schemas.microsoft.com/office/powerpoint/2010/main" val="1135242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1"/>
            <a:ext cx="8959850" cy="5038010"/>
          </a:xfrm>
          <a:prstGeom prst="rect">
            <a:avLst/>
          </a:prstGeom>
        </p:spPr>
      </p:pic>
    </p:spTree>
    <p:extLst>
      <p:ext uri="{BB962C8B-B14F-4D97-AF65-F5344CB8AC3E}">
        <p14:creationId xmlns:p14="http://schemas.microsoft.com/office/powerpoint/2010/main" val="2856912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865</Words>
  <Application>Microsoft Office PowerPoint</Application>
  <PresentationFormat>Benutzerdefiniert</PresentationFormat>
  <Paragraphs>87</Paragraphs>
  <Slides>11</Slides>
  <Notes>11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11</vt:i4>
      </vt:variant>
    </vt:vector>
  </HeadingPairs>
  <TitlesOfParts>
    <vt:vector size="15" baseType="lpstr">
      <vt:lpstr>Arial</vt:lpstr>
      <vt:lpstr>Calibri</vt:lpstr>
      <vt:lpstr>Calibri Light</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Dioezese Linz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Ruth Lummerstorfer</dc:creator>
  <cp:lastModifiedBy>Elisabeth Tanzer</cp:lastModifiedBy>
  <cp:revision>367</cp:revision>
  <cp:lastPrinted>2020-09-07T12:34:28Z</cp:lastPrinted>
  <dcterms:created xsi:type="dcterms:W3CDTF">2017-08-31T07:13:02Z</dcterms:created>
  <dcterms:modified xsi:type="dcterms:W3CDTF">2020-09-10T08:40:46Z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ganisationseinheit">
    <vt:lpwstr>ssf</vt:lpwstr>
  </property>
</Properties>
</file>